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82" r:id="rId6"/>
    <p:sldId id="275" r:id="rId7"/>
    <p:sldId id="276" r:id="rId8"/>
    <p:sldId id="277" r:id="rId9"/>
    <p:sldId id="278" r:id="rId10"/>
    <p:sldId id="280" r:id="rId11"/>
    <p:sldId id="284" r:id="rId12"/>
    <p:sldId id="281" r:id="rId13"/>
    <p:sldId id="274" r:id="rId14"/>
    <p:sldId id="273" r:id="rId15"/>
    <p:sldId id="272" r:id="rId16"/>
    <p:sldId id="271" r:id="rId17"/>
  </p:sldIdLst>
  <p:sldSz cx="7559675" cy="106918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7">
          <p15:clr>
            <a:srgbClr val="A4A3A4"/>
          </p15:clr>
        </p15:guide>
        <p15:guide id="2" pos="23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43" autoAdjust="0"/>
    <p:restoredTop sz="94660"/>
  </p:normalViewPr>
  <p:slideViewPr>
    <p:cSldViewPr snapToGrid="0">
      <p:cViewPr varScale="1">
        <p:scale>
          <a:sx n="62" d="100"/>
          <a:sy n="62" d="100"/>
        </p:scale>
        <p:origin x="2448" y="58"/>
      </p:cViewPr>
      <p:guideLst>
        <p:guide orient="horz" pos="3367"/>
        <p:guide pos="238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976" y="1749795"/>
            <a:ext cx="6425724" cy="3722335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960" y="5615678"/>
            <a:ext cx="5669756" cy="2581379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67" indent="0" algn="ctr">
              <a:buNone/>
              <a:defRPr sz="1653"/>
            </a:lvl2pPr>
            <a:lvl3pPr marL="755934" indent="0" algn="ctr">
              <a:buNone/>
              <a:defRPr sz="1488"/>
            </a:lvl3pPr>
            <a:lvl4pPr marL="1133902" indent="0" algn="ctr">
              <a:buNone/>
              <a:defRPr sz="1323"/>
            </a:lvl4pPr>
            <a:lvl5pPr marL="1511869" indent="0" algn="ctr">
              <a:buNone/>
              <a:defRPr sz="1323"/>
            </a:lvl5pPr>
            <a:lvl6pPr marL="1889836" indent="0" algn="ctr">
              <a:buNone/>
              <a:defRPr sz="1323"/>
            </a:lvl6pPr>
            <a:lvl7pPr marL="2267803" indent="0" algn="ctr">
              <a:buNone/>
              <a:defRPr sz="1323"/>
            </a:lvl7pPr>
            <a:lvl8pPr marL="2645771" indent="0" algn="ctr">
              <a:buNone/>
              <a:defRPr sz="1323"/>
            </a:lvl8pPr>
            <a:lvl9pPr marL="3023738" indent="0" algn="ctr">
              <a:buNone/>
              <a:defRPr sz="1323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CC70F-7703-412E-B38D-809462C2A89A}" type="datetimeFigureOut">
              <a:rPr kumimoji="1" lang="ja-JP" altLang="en-US" smtClean="0"/>
              <a:t>2024/3/29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E3608-F5B5-466C-A063-306F4DFD942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835674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CC70F-7703-412E-B38D-809462C2A89A}" type="datetimeFigureOut">
              <a:rPr kumimoji="1" lang="ja-JP" altLang="en-US" smtClean="0"/>
              <a:t>2024/3/29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E3608-F5B5-466C-A063-306F4DFD942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2038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09893" y="569240"/>
            <a:ext cx="1630055" cy="9060817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728" y="569240"/>
            <a:ext cx="4795669" cy="906081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CC70F-7703-412E-B38D-809462C2A89A}" type="datetimeFigureOut">
              <a:rPr kumimoji="1" lang="ja-JP" altLang="en-US" smtClean="0"/>
              <a:t>2024/3/29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E3608-F5B5-466C-A063-306F4DFD942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3848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CC70F-7703-412E-B38D-809462C2A89A}" type="datetimeFigureOut">
              <a:rPr kumimoji="1" lang="ja-JP" altLang="en-US" smtClean="0"/>
              <a:t>2024/3/29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E3608-F5B5-466C-A063-306F4DFD942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4060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791" y="2665532"/>
            <a:ext cx="6520220" cy="4447496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791" y="7155103"/>
            <a:ext cx="6520220" cy="2338833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/>
                </a:solidFill>
              </a:defRPr>
            </a:lvl1pPr>
            <a:lvl2pPr marL="377967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34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0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86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83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80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77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73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CC70F-7703-412E-B38D-809462C2A89A}" type="datetimeFigureOut">
              <a:rPr kumimoji="1" lang="ja-JP" altLang="en-US" smtClean="0"/>
              <a:t>2024/3/29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E3608-F5B5-466C-A063-306F4DFD942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70004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728" y="2846200"/>
            <a:ext cx="3212862" cy="678385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7085" y="2846200"/>
            <a:ext cx="3212862" cy="678385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CC70F-7703-412E-B38D-809462C2A89A}" type="datetimeFigureOut">
              <a:rPr kumimoji="1" lang="ja-JP" altLang="en-US" smtClean="0"/>
              <a:t>2024/3/29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E3608-F5B5-466C-A063-306F4DFD942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3642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569242"/>
            <a:ext cx="6520220" cy="206659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13" y="2620980"/>
            <a:ext cx="3198096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13" y="3905482"/>
            <a:ext cx="3198096" cy="574437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7086" y="2620980"/>
            <a:ext cx="3213847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7086" y="3905482"/>
            <a:ext cx="3213847" cy="574437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CC70F-7703-412E-B38D-809462C2A89A}" type="datetimeFigureOut">
              <a:rPr kumimoji="1" lang="ja-JP" altLang="en-US" smtClean="0"/>
              <a:t>2024/3/29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E3608-F5B5-466C-A063-306F4DFD942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84551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CC70F-7703-412E-B38D-809462C2A89A}" type="datetimeFigureOut">
              <a:rPr kumimoji="1" lang="ja-JP" altLang="en-US" smtClean="0"/>
              <a:t>2024/3/29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E3608-F5B5-466C-A063-306F4DFD942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70713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CC70F-7703-412E-B38D-809462C2A89A}" type="datetimeFigureOut">
              <a:rPr kumimoji="1" lang="ja-JP" altLang="en-US" smtClean="0"/>
              <a:t>2024/3/29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E3608-F5B5-466C-A063-306F4DFD942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6269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3847" y="1539425"/>
            <a:ext cx="3827085" cy="7598117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CC70F-7703-412E-B38D-809462C2A89A}" type="datetimeFigureOut">
              <a:rPr kumimoji="1" lang="ja-JP" altLang="en-US" smtClean="0"/>
              <a:t>2024/3/29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E3608-F5B5-466C-A063-306F4DFD942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37984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3847" y="1539425"/>
            <a:ext cx="3827085" cy="7598117"/>
          </a:xfrm>
        </p:spPr>
        <p:txBody>
          <a:bodyPr anchor="t"/>
          <a:lstStyle>
            <a:lvl1pPr marL="0" indent="0">
              <a:buNone/>
              <a:defRPr sz="2645"/>
            </a:lvl1pPr>
            <a:lvl2pPr marL="377967" indent="0">
              <a:buNone/>
              <a:defRPr sz="2315"/>
            </a:lvl2pPr>
            <a:lvl3pPr marL="755934" indent="0">
              <a:buNone/>
              <a:defRPr sz="1984"/>
            </a:lvl3pPr>
            <a:lvl4pPr marL="1133902" indent="0">
              <a:buNone/>
              <a:defRPr sz="1653"/>
            </a:lvl4pPr>
            <a:lvl5pPr marL="1511869" indent="0">
              <a:buNone/>
              <a:defRPr sz="1653"/>
            </a:lvl5pPr>
            <a:lvl6pPr marL="1889836" indent="0">
              <a:buNone/>
              <a:defRPr sz="1653"/>
            </a:lvl6pPr>
            <a:lvl7pPr marL="2267803" indent="0">
              <a:buNone/>
              <a:defRPr sz="1653"/>
            </a:lvl7pPr>
            <a:lvl8pPr marL="2645771" indent="0">
              <a:buNone/>
              <a:defRPr sz="1653"/>
            </a:lvl8pPr>
            <a:lvl9pPr marL="3023738" indent="0">
              <a:buNone/>
              <a:defRPr sz="1653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CC70F-7703-412E-B38D-809462C2A89A}" type="datetimeFigureOut">
              <a:rPr kumimoji="1" lang="ja-JP" altLang="en-US" smtClean="0"/>
              <a:t>2024/3/29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E3608-F5B5-466C-A063-306F4DFD942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8939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728" y="569242"/>
            <a:ext cx="6520220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728" y="2846200"/>
            <a:ext cx="6520220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728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CC70F-7703-412E-B38D-809462C2A89A}" type="datetimeFigureOut">
              <a:rPr kumimoji="1" lang="ja-JP" altLang="en-US" smtClean="0"/>
              <a:t>2024/3/29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4143" y="9909729"/>
            <a:ext cx="2551390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1E3608-F5B5-466C-A063-306F4DFD942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0971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755934" rtl="0" eaLnBrk="1" latinLnBrk="0" hangingPunct="1">
        <a:lnSpc>
          <a:spcPct val="90000"/>
        </a:lnSpc>
        <a:spcBef>
          <a:spcPct val="0"/>
        </a:spcBef>
        <a:buNone/>
        <a:defRPr kumimoji="1"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kumimoji="1"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人, 男, 持つ, 乗る が含まれている画像&#10;&#10;自動的に生成された説明">
            <a:extLst>
              <a:ext uri="{FF2B5EF4-FFF2-40B4-BE49-F238E27FC236}">
                <a16:creationId xmlns:a16="http://schemas.microsoft.com/office/drawing/2014/main" id="{28085BE3-E437-4F34-A374-714088C533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552800" cy="10694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2821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7B51A74-D0C8-3817-8EC1-B2B867515F4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7" y="0"/>
            <a:ext cx="7552541" cy="10691813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952F2B7-F2B7-4C13-871D-B42B187F059A}"/>
              </a:ext>
            </a:extLst>
          </p:cNvPr>
          <p:cNvSpPr txBox="1"/>
          <p:nvPr/>
        </p:nvSpPr>
        <p:spPr>
          <a:xfrm>
            <a:off x="1066308" y="9848705"/>
            <a:ext cx="10695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600" dirty="0">
                <a:latin typeface="HG明朝B" panose="02020809000000000000" pitchFamily="17" charset="-128"/>
                <a:ea typeface="HG明朝B" panose="02020809000000000000" pitchFamily="17" charset="-128"/>
              </a:rPr>
              <a:t>20,700</a:t>
            </a:r>
            <a:r>
              <a:rPr kumimoji="1" lang="ja-JP" altLang="en-US" sz="1050" dirty="0">
                <a:latin typeface="HG明朝B" panose="02020809000000000000" pitchFamily="17" charset="-128"/>
                <a:ea typeface="HG明朝B" panose="02020809000000000000" pitchFamily="17" charset="-128"/>
              </a:rPr>
              <a:t>円～</a:t>
            </a:r>
            <a:endParaRPr kumimoji="1" lang="en-US" altLang="ja-JP" sz="1050" dirty="0">
              <a:latin typeface="HG明朝B" panose="02020809000000000000" pitchFamily="17" charset="-128"/>
              <a:ea typeface="HG明朝B" panose="02020809000000000000" pitchFamily="17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62458FA-B62E-4298-95D2-65B514FC0B22}"/>
              </a:ext>
            </a:extLst>
          </p:cNvPr>
          <p:cNvSpPr txBox="1"/>
          <p:nvPr/>
        </p:nvSpPr>
        <p:spPr>
          <a:xfrm>
            <a:off x="2217292" y="9848705"/>
            <a:ext cx="10695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600" dirty="0">
                <a:latin typeface="HG明朝B" panose="02020809000000000000" pitchFamily="17" charset="-128"/>
                <a:ea typeface="HG明朝B" panose="02020809000000000000" pitchFamily="17" charset="-128"/>
              </a:rPr>
              <a:t>23,100</a:t>
            </a:r>
            <a:r>
              <a:rPr kumimoji="1" lang="ja-JP" altLang="en-US" sz="1050" dirty="0">
                <a:latin typeface="HG明朝B" panose="02020809000000000000" pitchFamily="17" charset="-128"/>
                <a:ea typeface="HG明朝B" panose="02020809000000000000" pitchFamily="17" charset="-128"/>
              </a:rPr>
              <a:t>円～</a:t>
            </a:r>
            <a:endParaRPr kumimoji="1" lang="en-US" altLang="ja-JP" sz="1050" dirty="0">
              <a:latin typeface="HG明朝B" panose="02020809000000000000" pitchFamily="17" charset="-128"/>
              <a:ea typeface="HG明朝B" panose="02020809000000000000" pitchFamily="17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B228226-BBB8-4598-A97C-5BAE17EF74F8}"/>
              </a:ext>
            </a:extLst>
          </p:cNvPr>
          <p:cNvSpPr txBox="1"/>
          <p:nvPr/>
        </p:nvSpPr>
        <p:spPr>
          <a:xfrm>
            <a:off x="3308269" y="9848705"/>
            <a:ext cx="10695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600" dirty="0">
                <a:latin typeface="HG明朝B" panose="02020809000000000000" pitchFamily="17" charset="-128"/>
                <a:ea typeface="HG明朝B" panose="02020809000000000000" pitchFamily="17" charset="-128"/>
              </a:rPr>
              <a:t>26,000</a:t>
            </a:r>
            <a:r>
              <a:rPr kumimoji="1" lang="ja-JP" altLang="en-US" sz="1050" dirty="0">
                <a:latin typeface="HG明朝B" panose="02020809000000000000" pitchFamily="17" charset="-128"/>
                <a:ea typeface="HG明朝B" panose="02020809000000000000" pitchFamily="17" charset="-128"/>
              </a:rPr>
              <a:t>円～</a:t>
            </a:r>
            <a:endParaRPr kumimoji="1" lang="en-US" altLang="ja-JP" sz="1050" dirty="0">
              <a:latin typeface="HG明朝B" panose="02020809000000000000" pitchFamily="17" charset="-128"/>
              <a:ea typeface="HG明朝B" panose="02020809000000000000" pitchFamily="17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42CD73E-6136-4AD1-AE07-F3746DDAFE3E}"/>
              </a:ext>
            </a:extLst>
          </p:cNvPr>
          <p:cNvSpPr txBox="1"/>
          <p:nvPr/>
        </p:nvSpPr>
        <p:spPr>
          <a:xfrm>
            <a:off x="4362663" y="9848705"/>
            <a:ext cx="10695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600" dirty="0">
                <a:latin typeface="HG明朝B" panose="02020809000000000000" pitchFamily="17" charset="-128"/>
                <a:ea typeface="HG明朝B" panose="02020809000000000000" pitchFamily="17" charset="-128"/>
              </a:rPr>
              <a:t>28,900</a:t>
            </a:r>
            <a:r>
              <a:rPr kumimoji="1" lang="ja-JP" altLang="en-US" sz="1050" dirty="0">
                <a:latin typeface="HG明朝B" panose="02020809000000000000" pitchFamily="17" charset="-128"/>
                <a:ea typeface="HG明朝B" panose="02020809000000000000" pitchFamily="17" charset="-128"/>
              </a:rPr>
              <a:t>円～</a:t>
            </a:r>
            <a:endParaRPr kumimoji="1" lang="en-US" altLang="ja-JP" sz="1050" dirty="0">
              <a:latin typeface="HG明朝B" panose="02020809000000000000" pitchFamily="17" charset="-128"/>
              <a:ea typeface="HG明朝B" panose="02020809000000000000" pitchFamily="17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2718C17-5304-0B9A-66EB-9FEF648D1CEA}"/>
              </a:ext>
            </a:extLst>
          </p:cNvPr>
          <p:cNvSpPr txBox="1"/>
          <p:nvPr/>
        </p:nvSpPr>
        <p:spPr>
          <a:xfrm>
            <a:off x="5463586" y="9848705"/>
            <a:ext cx="10695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600" dirty="0">
                <a:latin typeface="HG明朝B" panose="02020809000000000000" pitchFamily="17" charset="-128"/>
                <a:ea typeface="HG明朝B" panose="02020809000000000000" pitchFamily="17" charset="-128"/>
              </a:rPr>
              <a:t>31,800</a:t>
            </a:r>
            <a:r>
              <a:rPr kumimoji="1" lang="ja-JP" altLang="en-US" sz="1050" dirty="0">
                <a:latin typeface="HG明朝B" panose="02020809000000000000" pitchFamily="17" charset="-128"/>
                <a:ea typeface="HG明朝B" panose="02020809000000000000" pitchFamily="17" charset="-128"/>
              </a:rPr>
              <a:t>円～</a:t>
            </a:r>
            <a:endParaRPr kumimoji="1" lang="en-US" altLang="ja-JP" sz="1050" dirty="0">
              <a:latin typeface="HG明朝B" panose="02020809000000000000" pitchFamily="17" charset="-128"/>
              <a:ea typeface="HG明朝B" panose="02020809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991504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E90D73F0-72D7-D6B2-6093-C4BEAD1488E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" y="0"/>
            <a:ext cx="7558244" cy="10691813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BB6FE07-B26C-4ADA-B4EF-9BFDE1C0BD6F}"/>
              </a:ext>
            </a:extLst>
          </p:cNvPr>
          <p:cNvSpPr txBox="1"/>
          <p:nvPr/>
        </p:nvSpPr>
        <p:spPr>
          <a:xfrm>
            <a:off x="525817" y="7018814"/>
            <a:ext cx="1935145" cy="1221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kumimoji="1" lang="ja-JP" altLang="en-US" sz="1050" dirty="0">
                <a:latin typeface="HG明朝B" panose="02020809000000000000" pitchFamily="17" charset="-128"/>
                <a:ea typeface="HG明朝B" panose="02020809000000000000" pitchFamily="17" charset="-128"/>
              </a:rPr>
              <a:t>Ｓサイズ</a:t>
            </a:r>
            <a:r>
              <a:rPr kumimoji="1" lang="en-US" altLang="ja-JP" sz="1400" dirty="0">
                <a:latin typeface="HG明朝B" panose="02020809000000000000" pitchFamily="17" charset="-128"/>
                <a:ea typeface="HG明朝B" panose="02020809000000000000" pitchFamily="17" charset="-128"/>
              </a:rPr>
              <a:t>……… 5,800</a:t>
            </a:r>
            <a:r>
              <a:rPr kumimoji="1" lang="ja-JP" altLang="en-US" sz="1050" dirty="0">
                <a:latin typeface="HG明朝B" panose="02020809000000000000" pitchFamily="17" charset="-128"/>
                <a:ea typeface="HG明朝B" panose="02020809000000000000" pitchFamily="17" charset="-128"/>
              </a:rPr>
              <a:t>円</a:t>
            </a:r>
            <a:endParaRPr kumimoji="1" lang="en-US" altLang="ja-JP" sz="1050" dirty="0">
              <a:latin typeface="HG明朝B" panose="02020809000000000000" pitchFamily="17" charset="-128"/>
              <a:ea typeface="HG明朝B" panose="02020809000000000000" pitchFamily="17" charset="-128"/>
            </a:endParaRPr>
          </a:p>
          <a:p>
            <a:pPr>
              <a:lnSpc>
                <a:spcPts val="1500"/>
              </a:lnSpc>
            </a:pPr>
            <a:r>
              <a:rPr kumimoji="1" lang="ja-JP" altLang="en-US" sz="1050" dirty="0">
                <a:latin typeface="HG明朝B" panose="02020809000000000000" pitchFamily="17" charset="-128"/>
                <a:ea typeface="HG明朝B" panose="02020809000000000000" pitchFamily="17" charset="-128"/>
              </a:rPr>
              <a:t>Ｍサイズ</a:t>
            </a:r>
            <a:r>
              <a:rPr kumimoji="1" lang="en-US" altLang="ja-JP" sz="1400" dirty="0">
                <a:latin typeface="HG明朝B" panose="02020809000000000000" pitchFamily="17" charset="-128"/>
                <a:ea typeface="HG明朝B" panose="02020809000000000000" pitchFamily="17" charset="-128"/>
              </a:rPr>
              <a:t>……… 6,900</a:t>
            </a:r>
            <a:r>
              <a:rPr kumimoji="1" lang="ja-JP" altLang="en-US" sz="1050" dirty="0">
                <a:latin typeface="HG明朝B" panose="02020809000000000000" pitchFamily="17" charset="-128"/>
                <a:ea typeface="HG明朝B" panose="02020809000000000000" pitchFamily="17" charset="-128"/>
              </a:rPr>
              <a:t>円</a:t>
            </a:r>
            <a:endParaRPr kumimoji="1" lang="en-US" altLang="ja-JP" sz="1050" dirty="0">
              <a:latin typeface="HG明朝B" panose="02020809000000000000" pitchFamily="17" charset="-128"/>
              <a:ea typeface="HG明朝B" panose="02020809000000000000" pitchFamily="17" charset="-128"/>
            </a:endParaRPr>
          </a:p>
          <a:p>
            <a:pPr>
              <a:lnSpc>
                <a:spcPts val="1500"/>
              </a:lnSpc>
            </a:pPr>
            <a:r>
              <a:rPr kumimoji="1" lang="ja-JP" altLang="en-US" sz="1050" dirty="0">
                <a:latin typeface="HG明朝B" panose="02020809000000000000" pitchFamily="17" charset="-128"/>
                <a:ea typeface="HG明朝B" panose="02020809000000000000" pitchFamily="17" charset="-128"/>
              </a:rPr>
              <a:t>Ｌサイズ</a:t>
            </a:r>
            <a:r>
              <a:rPr kumimoji="1" lang="en-US" altLang="ja-JP" sz="1400" dirty="0">
                <a:latin typeface="HG明朝B" panose="02020809000000000000" pitchFamily="17" charset="-128"/>
                <a:ea typeface="HG明朝B" panose="02020809000000000000" pitchFamily="17" charset="-128"/>
              </a:rPr>
              <a:t>……… 8,100</a:t>
            </a:r>
            <a:r>
              <a:rPr kumimoji="1" lang="ja-JP" altLang="en-US" sz="1050" dirty="0">
                <a:latin typeface="HG明朝B" panose="02020809000000000000" pitchFamily="17" charset="-128"/>
                <a:ea typeface="HG明朝B" panose="02020809000000000000" pitchFamily="17" charset="-128"/>
              </a:rPr>
              <a:t>円</a:t>
            </a:r>
            <a:endParaRPr kumimoji="1" lang="en-US" altLang="ja-JP" sz="1050" dirty="0">
              <a:latin typeface="HG明朝B" panose="02020809000000000000" pitchFamily="17" charset="-128"/>
              <a:ea typeface="HG明朝B" panose="02020809000000000000" pitchFamily="17" charset="-128"/>
            </a:endParaRPr>
          </a:p>
          <a:p>
            <a:pPr>
              <a:lnSpc>
                <a:spcPts val="1500"/>
              </a:lnSpc>
            </a:pPr>
            <a:r>
              <a:rPr kumimoji="1" lang="en-US" altLang="ja-JP" sz="1050" dirty="0">
                <a:latin typeface="HG明朝B" panose="02020809000000000000" pitchFamily="17" charset="-128"/>
                <a:ea typeface="HG明朝B" panose="02020809000000000000" pitchFamily="17" charset="-128"/>
              </a:rPr>
              <a:t>LL</a:t>
            </a:r>
            <a:r>
              <a:rPr kumimoji="1" lang="ja-JP" altLang="en-US" sz="1050" dirty="0">
                <a:latin typeface="HG明朝B" panose="02020809000000000000" pitchFamily="17" charset="-128"/>
                <a:ea typeface="HG明朝B" panose="02020809000000000000" pitchFamily="17" charset="-128"/>
              </a:rPr>
              <a:t>サイズ</a:t>
            </a:r>
            <a:r>
              <a:rPr kumimoji="1" lang="en-US" altLang="ja-JP" sz="1400" dirty="0">
                <a:latin typeface="HG明朝B" panose="02020809000000000000" pitchFamily="17" charset="-128"/>
                <a:ea typeface="HG明朝B" panose="02020809000000000000" pitchFamily="17" charset="-128"/>
              </a:rPr>
              <a:t>……… 9,200</a:t>
            </a:r>
            <a:r>
              <a:rPr kumimoji="1" lang="ja-JP" altLang="en-US" sz="1050" dirty="0">
                <a:latin typeface="HG明朝B" panose="02020809000000000000" pitchFamily="17" charset="-128"/>
                <a:ea typeface="HG明朝B" panose="02020809000000000000" pitchFamily="17" charset="-128"/>
              </a:rPr>
              <a:t>円</a:t>
            </a:r>
            <a:endParaRPr kumimoji="1" lang="en-US" altLang="ja-JP" sz="1050" dirty="0">
              <a:latin typeface="HG明朝B" panose="02020809000000000000" pitchFamily="17" charset="-128"/>
              <a:ea typeface="HG明朝B" panose="02020809000000000000" pitchFamily="17" charset="-128"/>
            </a:endParaRPr>
          </a:p>
          <a:p>
            <a:pPr marL="0" marR="0" lvl="0" indent="0" algn="l" defTabSz="4572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50" dirty="0">
                <a:solidFill>
                  <a:prstClr val="black"/>
                </a:solidFill>
                <a:latin typeface="HG明朝B" panose="02020809000000000000" pitchFamily="17" charset="-128"/>
                <a:ea typeface="HG明朝B" panose="02020809000000000000" pitchFamily="17" charset="-128"/>
              </a:rPr>
              <a:t>XL</a:t>
            </a:r>
            <a:r>
              <a:rPr kumimoji="1" lang="ja-JP" alt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明朝B" panose="02020809000000000000" pitchFamily="17" charset="-128"/>
                <a:ea typeface="HG明朝B" panose="02020809000000000000" pitchFamily="17" charset="-128"/>
                <a:cs typeface="+mn-cs"/>
              </a:rPr>
              <a:t>サイズ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明朝B" panose="02020809000000000000" pitchFamily="17" charset="-128"/>
                <a:ea typeface="HG明朝B" panose="02020809000000000000" pitchFamily="17" charset="-128"/>
                <a:cs typeface="+mn-cs"/>
              </a:rPr>
              <a:t>………</a:t>
            </a:r>
            <a:r>
              <a:rPr kumimoji="1" lang="en-US" altLang="ja-JP" sz="1400" dirty="0">
                <a:solidFill>
                  <a:prstClr val="black"/>
                </a:solidFill>
                <a:latin typeface="HG明朝B" panose="02020809000000000000" pitchFamily="17" charset="-128"/>
                <a:ea typeface="HG明朝B" panose="02020809000000000000" pitchFamily="17" charset="-128"/>
              </a:rPr>
              <a:t>10,400</a:t>
            </a:r>
            <a:r>
              <a:rPr kumimoji="1" lang="ja-JP" alt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明朝B" panose="02020809000000000000" pitchFamily="17" charset="-128"/>
                <a:ea typeface="HG明朝B" panose="02020809000000000000" pitchFamily="17" charset="-128"/>
                <a:cs typeface="+mn-cs"/>
              </a:rPr>
              <a:t>円</a:t>
            </a:r>
            <a:endParaRPr kumimoji="1" lang="en-US" altLang="ja-JP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明朝B" panose="02020809000000000000" pitchFamily="17" charset="-128"/>
              <a:ea typeface="HG明朝B" panose="02020809000000000000" pitchFamily="17" charset="-128"/>
              <a:cs typeface="+mn-cs"/>
            </a:endParaRPr>
          </a:p>
          <a:p>
            <a:pPr>
              <a:lnSpc>
                <a:spcPts val="1500"/>
              </a:lnSpc>
            </a:pPr>
            <a:endParaRPr kumimoji="1" lang="en-US" altLang="ja-JP" sz="1050" dirty="0">
              <a:latin typeface="HG明朝B" panose="02020809000000000000" pitchFamily="17" charset="-128"/>
              <a:ea typeface="HG明朝B" panose="02020809000000000000" pitchFamily="17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BAC56D-A8A1-48CF-86B1-71D55C071BD2}"/>
              </a:ext>
            </a:extLst>
          </p:cNvPr>
          <p:cNvSpPr txBox="1"/>
          <p:nvPr/>
        </p:nvSpPr>
        <p:spPr>
          <a:xfrm>
            <a:off x="2801931" y="7020202"/>
            <a:ext cx="1935145" cy="1221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500"/>
              </a:lnSpc>
            </a:pPr>
            <a:r>
              <a:rPr kumimoji="1" lang="ja-JP" altLang="en-US" sz="1050" dirty="0">
                <a:latin typeface="HG明朝B" panose="02020809000000000000" pitchFamily="17" charset="-128"/>
                <a:ea typeface="HG明朝B" panose="02020809000000000000" pitchFamily="17" charset="-128"/>
              </a:rPr>
              <a:t>Ｓサイズ</a:t>
            </a:r>
            <a:r>
              <a:rPr kumimoji="1" lang="en-US" altLang="ja-JP" sz="1400" dirty="0">
                <a:latin typeface="HG明朝B" panose="02020809000000000000" pitchFamily="17" charset="-128"/>
                <a:ea typeface="HG明朝B" panose="02020809000000000000" pitchFamily="17" charset="-128"/>
              </a:rPr>
              <a:t>……… 9,200</a:t>
            </a:r>
            <a:r>
              <a:rPr kumimoji="1" lang="ja-JP" altLang="en-US" sz="1050" dirty="0">
                <a:latin typeface="HG明朝B" panose="02020809000000000000" pitchFamily="17" charset="-128"/>
                <a:ea typeface="HG明朝B" panose="02020809000000000000" pitchFamily="17" charset="-128"/>
              </a:rPr>
              <a:t>円</a:t>
            </a:r>
            <a:endParaRPr kumimoji="1" lang="en-US" altLang="ja-JP" sz="1050" dirty="0">
              <a:latin typeface="HG明朝B" panose="02020809000000000000" pitchFamily="17" charset="-128"/>
              <a:ea typeface="HG明朝B" panose="02020809000000000000" pitchFamily="17" charset="-128"/>
            </a:endParaRPr>
          </a:p>
          <a:p>
            <a:pPr>
              <a:lnSpc>
                <a:spcPts val="1500"/>
              </a:lnSpc>
            </a:pPr>
            <a:r>
              <a:rPr kumimoji="1" lang="ja-JP" altLang="en-US" sz="1050" dirty="0">
                <a:latin typeface="HG明朝B" panose="02020809000000000000" pitchFamily="17" charset="-128"/>
                <a:ea typeface="HG明朝B" panose="02020809000000000000" pitchFamily="17" charset="-128"/>
              </a:rPr>
              <a:t>Ｍサイズ</a:t>
            </a:r>
            <a:r>
              <a:rPr kumimoji="1" lang="en-US" altLang="ja-JP" sz="1400" dirty="0">
                <a:latin typeface="HG明朝B" panose="02020809000000000000" pitchFamily="17" charset="-128"/>
                <a:ea typeface="HG明朝B" panose="02020809000000000000" pitchFamily="17" charset="-128"/>
              </a:rPr>
              <a:t>………10,400</a:t>
            </a:r>
            <a:r>
              <a:rPr kumimoji="1" lang="ja-JP" altLang="en-US" sz="1050" dirty="0">
                <a:latin typeface="HG明朝B" panose="02020809000000000000" pitchFamily="17" charset="-128"/>
                <a:ea typeface="HG明朝B" panose="02020809000000000000" pitchFamily="17" charset="-128"/>
              </a:rPr>
              <a:t>円</a:t>
            </a:r>
            <a:endParaRPr kumimoji="1" lang="en-US" altLang="ja-JP" sz="1050" dirty="0">
              <a:latin typeface="HG明朝B" panose="02020809000000000000" pitchFamily="17" charset="-128"/>
              <a:ea typeface="HG明朝B" panose="02020809000000000000" pitchFamily="17" charset="-128"/>
            </a:endParaRPr>
          </a:p>
          <a:p>
            <a:pPr>
              <a:lnSpc>
                <a:spcPts val="1500"/>
              </a:lnSpc>
            </a:pPr>
            <a:r>
              <a:rPr kumimoji="1" lang="ja-JP" altLang="en-US" sz="1050" dirty="0">
                <a:latin typeface="HG明朝B" panose="02020809000000000000" pitchFamily="17" charset="-128"/>
                <a:ea typeface="HG明朝B" panose="02020809000000000000" pitchFamily="17" charset="-128"/>
              </a:rPr>
              <a:t>Ｌサイズ</a:t>
            </a:r>
            <a:r>
              <a:rPr kumimoji="1" lang="en-US" altLang="ja-JP" sz="1400" dirty="0">
                <a:latin typeface="HG明朝B" panose="02020809000000000000" pitchFamily="17" charset="-128"/>
                <a:ea typeface="HG明朝B" panose="02020809000000000000" pitchFamily="17" charset="-128"/>
              </a:rPr>
              <a:t>………11,500</a:t>
            </a:r>
            <a:r>
              <a:rPr kumimoji="1" lang="ja-JP" altLang="en-US" sz="1050" dirty="0">
                <a:latin typeface="HG明朝B" panose="02020809000000000000" pitchFamily="17" charset="-128"/>
                <a:ea typeface="HG明朝B" panose="02020809000000000000" pitchFamily="17" charset="-128"/>
              </a:rPr>
              <a:t>円</a:t>
            </a:r>
            <a:endParaRPr kumimoji="1" lang="en-US" altLang="ja-JP" sz="1050" dirty="0">
              <a:latin typeface="HG明朝B" panose="02020809000000000000" pitchFamily="17" charset="-128"/>
              <a:ea typeface="HG明朝B" panose="02020809000000000000" pitchFamily="17" charset="-128"/>
            </a:endParaRPr>
          </a:p>
          <a:p>
            <a:pPr>
              <a:lnSpc>
                <a:spcPts val="1500"/>
              </a:lnSpc>
            </a:pPr>
            <a:r>
              <a:rPr kumimoji="1" lang="en-US" altLang="ja-JP" sz="1050" dirty="0">
                <a:latin typeface="HG明朝B" panose="02020809000000000000" pitchFamily="17" charset="-128"/>
                <a:ea typeface="HG明朝B" panose="02020809000000000000" pitchFamily="17" charset="-128"/>
              </a:rPr>
              <a:t>LL</a:t>
            </a:r>
            <a:r>
              <a:rPr kumimoji="1" lang="ja-JP" altLang="en-US" sz="1050" dirty="0">
                <a:latin typeface="HG明朝B" panose="02020809000000000000" pitchFamily="17" charset="-128"/>
                <a:ea typeface="HG明朝B" panose="02020809000000000000" pitchFamily="17" charset="-128"/>
              </a:rPr>
              <a:t>サイズ</a:t>
            </a:r>
            <a:r>
              <a:rPr kumimoji="1" lang="en-US" altLang="ja-JP" sz="1400" dirty="0">
                <a:latin typeface="HG明朝B" panose="02020809000000000000" pitchFamily="17" charset="-128"/>
                <a:ea typeface="HG明朝B" panose="02020809000000000000" pitchFamily="17" charset="-128"/>
              </a:rPr>
              <a:t>………13,800</a:t>
            </a:r>
            <a:r>
              <a:rPr kumimoji="1" lang="ja-JP" altLang="en-US" sz="1050" dirty="0">
                <a:latin typeface="HG明朝B" panose="02020809000000000000" pitchFamily="17" charset="-128"/>
                <a:ea typeface="HG明朝B" panose="02020809000000000000" pitchFamily="17" charset="-128"/>
              </a:rPr>
              <a:t>円</a:t>
            </a:r>
            <a:endParaRPr kumimoji="1" lang="en-US" altLang="ja-JP" sz="1050" dirty="0">
              <a:latin typeface="HG明朝B" panose="02020809000000000000" pitchFamily="17" charset="-128"/>
              <a:ea typeface="HG明朝B" panose="02020809000000000000" pitchFamily="17" charset="-128"/>
            </a:endParaRPr>
          </a:p>
          <a:p>
            <a:pPr marL="0" marR="0" lvl="0" indent="0" algn="l" defTabSz="4572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50" dirty="0">
                <a:solidFill>
                  <a:prstClr val="black"/>
                </a:solidFill>
                <a:latin typeface="HG明朝B" panose="02020809000000000000" pitchFamily="17" charset="-128"/>
                <a:ea typeface="HG明朝B" panose="02020809000000000000" pitchFamily="17" charset="-128"/>
              </a:rPr>
              <a:t>XL</a:t>
            </a:r>
            <a:r>
              <a:rPr kumimoji="1" lang="ja-JP" alt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明朝B" panose="02020809000000000000" pitchFamily="17" charset="-128"/>
                <a:ea typeface="HG明朝B" panose="02020809000000000000" pitchFamily="17" charset="-128"/>
                <a:cs typeface="+mn-cs"/>
              </a:rPr>
              <a:t>サイズ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明朝B" panose="02020809000000000000" pitchFamily="17" charset="-128"/>
                <a:ea typeface="HG明朝B" panose="02020809000000000000" pitchFamily="17" charset="-128"/>
                <a:cs typeface="+mn-cs"/>
              </a:rPr>
              <a:t>………</a:t>
            </a:r>
            <a:r>
              <a:rPr kumimoji="1" lang="en-US" altLang="ja-JP" sz="1400" dirty="0">
                <a:solidFill>
                  <a:prstClr val="black"/>
                </a:solidFill>
                <a:latin typeface="HG明朝B" panose="02020809000000000000" pitchFamily="17" charset="-128"/>
                <a:ea typeface="HG明朝B" panose="02020809000000000000" pitchFamily="17" charset="-128"/>
              </a:rPr>
              <a:t>16,000</a:t>
            </a:r>
            <a:r>
              <a:rPr kumimoji="1" lang="ja-JP" alt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明朝B" panose="02020809000000000000" pitchFamily="17" charset="-128"/>
                <a:ea typeface="HG明朝B" panose="02020809000000000000" pitchFamily="17" charset="-128"/>
                <a:cs typeface="+mn-cs"/>
              </a:rPr>
              <a:t>円</a:t>
            </a:r>
            <a:endParaRPr kumimoji="1" lang="en-US" altLang="ja-JP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明朝B" panose="02020809000000000000" pitchFamily="17" charset="-128"/>
              <a:ea typeface="HG明朝B" panose="02020809000000000000" pitchFamily="17" charset="-128"/>
              <a:cs typeface="+mn-cs"/>
            </a:endParaRPr>
          </a:p>
          <a:p>
            <a:pPr>
              <a:lnSpc>
                <a:spcPts val="1500"/>
              </a:lnSpc>
            </a:pPr>
            <a:endParaRPr kumimoji="1" lang="en-US" altLang="ja-JP" sz="1050" dirty="0">
              <a:latin typeface="HG明朝B" panose="02020809000000000000" pitchFamily="17" charset="-128"/>
              <a:ea typeface="HG明朝B" panose="02020809000000000000" pitchFamily="17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90851EF-6F09-4CE1-A6C0-B9FAB62CD88D}"/>
              </a:ext>
            </a:extLst>
          </p:cNvPr>
          <p:cNvSpPr txBox="1"/>
          <p:nvPr/>
        </p:nvSpPr>
        <p:spPr>
          <a:xfrm>
            <a:off x="5095551" y="7020202"/>
            <a:ext cx="1935145" cy="1221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500"/>
              </a:lnSpc>
            </a:pPr>
            <a:r>
              <a:rPr kumimoji="1" lang="ja-JP" altLang="en-US" sz="1050" dirty="0">
                <a:latin typeface="HG明朝B" panose="02020809000000000000" pitchFamily="17" charset="-128"/>
                <a:ea typeface="HG明朝B" panose="02020809000000000000" pitchFamily="17" charset="-128"/>
              </a:rPr>
              <a:t>Ｓサイズ</a:t>
            </a:r>
            <a:r>
              <a:rPr kumimoji="1" lang="en-US" altLang="ja-JP" sz="1400" dirty="0">
                <a:latin typeface="HG明朝B" panose="02020809000000000000" pitchFamily="17" charset="-128"/>
                <a:ea typeface="HG明朝B" panose="02020809000000000000" pitchFamily="17" charset="-128"/>
              </a:rPr>
              <a:t>………23,100</a:t>
            </a:r>
            <a:r>
              <a:rPr kumimoji="1" lang="ja-JP" altLang="en-US" sz="1050" dirty="0">
                <a:latin typeface="HG明朝B" panose="02020809000000000000" pitchFamily="17" charset="-128"/>
                <a:ea typeface="HG明朝B" panose="02020809000000000000" pitchFamily="17" charset="-128"/>
              </a:rPr>
              <a:t>円</a:t>
            </a:r>
            <a:endParaRPr kumimoji="1" lang="en-US" altLang="ja-JP" sz="1050" dirty="0">
              <a:latin typeface="HG明朝B" panose="02020809000000000000" pitchFamily="17" charset="-128"/>
              <a:ea typeface="HG明朝B" panose="02020809000000000000" pitchFamily="17" charset="-128"/>
            </a:endParaRPr>
          </a:p>
          <a:p>
            <a:pPr>
              <a:lnSpc>
                <a:spcPts val="1500"/>
              </a:lnSpc>
            </a:pPr>
            <a:r>
              <a:rPr kumimoji="1" lang="ja-JP" altLang="en-US" sz="1050" dirty="0">
                <a:latin typeface="HG明朝B" panose="02020809000000000000" pitchFamily="17" charset="-128"/>
                <a:ea typeface="HG明朝B" panose="02020809000000000000" pitchFamily="17" charset="-128"/>
              </a:rPr>
              <a:t>Ｍサイズ</a:t>
            </a:r>
            <a:r>
              <a:rPr kumimoji="1" lang="en-US" altLang="ja-JP" sz="1400" dirty="0">
                <a:latin typeface="HG明朝B" panose="02020809000000000000" pitchFamily="17" charset="-128"/>
                <a:ea typeface="HG明朝B" panose="02020809000000000000" pitchFamily="17" charset="-128"/>
              </a:rPr>
              <a:t>………28,900</a:t>
            </a:r>
            <a:r>
              <a:rPr kumimoji="1" lang="ja-JP" altLang="en-US" sz="1050" dirty="0">
                <a:latin typeface="HG明朝B" panose="02020809000000000000" pitchFamily="17" charset="-128"/>
                <a:ea typeface="HG明朝B" panose="02020809000000000000" pitchFamily="17" charset="-128"/>
              </a:rPr>
              <a:t>円</a:t>
            </a:r>
            <a:endParaRPr kumimoji="1" lang="en-US" altLang="ja-JP" sz="1050" dirty="0">
              <a:latin typeface="HG明朝B" panose="02020809000000000000" pitchFamily="17" charset="-128"/>
              <a:ea typeface="HG明朝B" panose="02020809000000000000" pitchFamily="17" charset="-128"/>
            </a:endParaRPr>
          </a:p>
          <a:p>
            <a:pPr>
              <a:lnSpc>
                <a:spcPts val="1500"/>
              </a:lnSpc>
            </a:pPr>
            <a:r>
              <a:rPr kumimoji="1" lang="ja-JP" altLang="en-US" sz="1050" dirty="0">
                <a:latin typeface="HG明朝B" panose="02020809000000000000" pitchFamily="17" charset="-128"/>
                <a:ea typeface="HG明朝B" panose="02020809000000000000" pitchFamily="17" charset="-128"/>
              </a:rPr>
              <a:t>Ｌサイズ</a:t>
            </a:r>
            <a:r>
              <a:rPr kumimoji="1" lang="en-US" altLang="ja-JP" sz="1400" dirty="0">
                <a:latin typeface="HG明朝B" panose="02020809000000000000" pitchFamily="17" charset="-128"/>
                <a:ea typeface="HG明朝B" panose="02020809000000000000" pitchFamily="17" charset="-128"/>
              </a:rPr>
              <a:t>………34,700</a:t>
            </a:r>
            <a:r>
              <a:rPr kumimoji="1" lang="ja-JP" altLang="en-US" sz="1050" dirty="0">
                <a:latin typeface="HG明朝B" panose="02020809000000000000" pitchFamily="17" charset="-128"/>
                <a:ea typeface="HG明朝B" panose="02020809000000000000" pitchFamily="17" charset="-128"/>
              </a:rPr>
              <a:t>円</a:t>
            </a:r>
            <a:endParaRPr kumimoji="1" lang="en-US" altLang="ja-JP" sz="1050" dirty="0">
              <a:latin typeface="HG明朝B" panose="02020809000000000000" pitchFamily="17" charset="-128"/>
              <a:ea typeface="HG明朝B" panose="02020809000000000000" pitchFamily="17" charset="-128"/>
            </a:endParaRPr>
          </a:p>
          <a:p>
            <a:pPr>
              <a:lnSpc>
                <a:spcPts val="1500"/>
              </a:lnSpc>
            </a:pPr>
            <a:r>
              <a:rPr kumimoji="1" lang="en-US" altLang="ja-JP" sz="1050" dirty="0">
                <a:latin typeface="HG明朝B" panose="02020809000000000000" pitchFamily="17" charset="-128"/>
                <a:ea typeface="HG明朝B" panose="02020809000000000000" pitchFamily="17" charset="-128"/>
              </a:rPr>
              <a:t>LL</a:t>
            </a:r>
            <a:r>
              <a:rPr kumimoji="1" lang="ja-JP" altLang="en-US" sz="1050" dirty="0">
                <a:latin typeface="HG明朝B" panose="02020809000000000000" pitchFamily="17" charset="-128"/>
                <a:ea typeface="HG明朝B" panose="02020809000000000000" pitchFamily="17" charset="-128"/>
              </a:rPr>
              <a:t>サイズ</a:t>
            </a:r>
            <a:r>
              <a:rPr kumimoji="1" lang="en-US" altLang="ja-JP" sz="1400" dirty="0">
                <a:latin typeface="HG明朝B" panose="02020809000000000000" pitchFamily="17" charset="-128"/>
                <a:ea typeface="HG明朝B" panose="02020809000000000000" pitchFamily="17" charset="-128"/>
              </a:rPr>
              <a:t>………40,400</a:t>
            </a:r>
            <a:r>
              <a:rPr kumimoji="1" lang="ja-JP" altLang="en-US" sz="1050" dirty="0">
                <a:latin typeface="HG明朝B" panose="02020809000000000000" pitchFamily="17" charset="-128"/>
                <a:ea typeface="HG明朝B" panose="02020809000000000000" pitchFamily="17" charset="-128"/>
              </a:rPr>
              <a:t>円</a:t>
            </a:r>
            <a:endParaRPr kumimoji="1" lang="en-US" altLang="ja-JP" sz="1050" dirty="0">
              <a:latin typeface="HG明朝B" panose="02020809000000000000" pitchFamily="17" charset="-128"/>
              <a:ea typeface="HG明朝B" panose="02020809000000000000" pitchFamily="17" charset="-128"/>
            </a:endParaRPr>
          </a:p>
          <a:p>
            <a:pPr marL="0" marR="0" lvl="0" indent="0" algn="l" defTabSz="4572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50" dirty="0">
                <a:solidFill>
                  <a:prstClr val="black"/>
                </a:solidFill>
                <a:latin typeface="HG明朝B" panose="02020809000000000000" pitchFamily="17" charset="-128"/>
                <a:ea typeface="HG明朝B" panose="02020809000000000000" pitchFamily="17" charset="-128"/>
              </a:rPr>
              <a:t>X</a:t>
            </a:r>
            <a:r>
              <a:rPr kumimoji="1" lang="en-US" altLang="ja-JP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明朝B" panose="02020809000000000000" pitchFamily="17" charset="-128"/>
                <a:ea typeface="HG明朝B" panose="02020809000000000000" pitchFamily="17" charset="-128"/>
                <a:cs typeface="+mn-cs"/>
              </a:rPr>
              <a:t>L</a:t>
            </a:r>
            <a:r>
              <a:rPr kumimoji="1" lang="ja-JP" alt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明朝B" panose="02020809000000000000" pitchFamily="17" charset="-128"/>
                <a:ea typeface="HG明朝B" panose="02020809000000000000" pitchFamily="17" charset="-128"/>
                <a:cs typeface="+mn-cs"/>
              </a:rPr>
              <a:t>サイズ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明朝B" panose="02020809000000000000" pitchFamily="17" charset="-128"/>
                <a:ea typeface="HG明朝B" panose="02020809000000000000" pitchFamily="17" charset="-128"/>
                <a:cs typeface="+mn-cs"/>
              </a:rPr>
              <a:t>………</a:t>
            </a:r>
            <a:r>
              <a:rPr kumimoji="1" lang="en-US" altLang="ja-JP" sz="1400" dirty="0">
                <a:solidFill>
                  <a:prstClr val="black"/>
                </a:solidFill>
                <a:latin typeface="HG明朝B" panose="02020809000000000000" pitchFamily="17" charset="-128"/>
                <a:ea typeface="HG明朝B" panose="02020809000000000000" pitchFamily="17" charset="-128"/>
              </a:rPr>
              <a:t>46,200</a:t>
            </a:r>
            <a:r>
              <a:rPr kumimoji="1" lang="ja-JP" alt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明朝B" panose="02020809000000000000" pitchFamily="17" charset="-128"/>
                <a:ea typeface="HG明朝B" panose="02020809000000000000" pitchFamily="17" charset="-128"/>
                <a:cs typeface="+mn-cs"/>
              </a:rPr>
              <a:t>円</a:t>
            </a:r>
            <a:endParaRPr kumimoji="1" lang="en-US" altLang="ja-JP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明朝B" panose="02020809000000000000" pitchFamily="17" charset="-128"/>
              <a:ea typeface="HG明朝B" panose="02020809000000000000" pitchFamily="17" charset="-128"/>
              <a:cs typeface="+mn-cs"/>
            </a:endParaRPr>
          </a:p>
          <a:p>
            <a:pPr>
              <a:lnSpc>
                <a:spcPts val="1500"/>
              </a:lnSpc>
            </a:pPr>
            <a:endParaRPr kumimoji="1" lang="en-US" altLang="ja-JP" sz="1050" dirty="0">
              <a:latin typeface="HG明朝B" panose="02020809000000000000" pitchFamily="17" charset="-128"/>
              <a:ea typeface="HG明朝B" panose="02020809000000000000" pitchFamily="17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F27D4E2-B7BF-7EF6-D487-F934E744EAA1}"/>
              </a:ext>
            </a:extLst>
          </p:cNvPr>
          <p:cNvSpPr txBox="1"/>
          <p:nvPr/>
        </p:nvSpPr>
        <p:spPr>
          <a:xfrm>
            <a:off x="4960834" y="8339591"/>
            <a:ext cx="2069862" cy="1221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1500"/>
              </a:lnSpc>
            </a:pPr>
            <a:r>
              <a:rPr kumimoji="1" lang="ja-JP" altLang="en-US" sz="1050" dirty="0">
                <a:solidFill>
                  <a:schemeClr val="bg1"/>
                </a:solidFill>
                <a:latin typeface="HG明朝B" panose="02020809000000000000" pitchFamily="17" charset="-128"/>
                <a:ea typeface="HG明朝B" panose="02020809000000000000" pitchFamily="17" charset="-128"/>
              </a:rPr>
              <a:t>Ｓサイズ</a:t>
            </a:r>
            <a:r>
              <a:rPr kumimoji="1" lang="en-US" altLang="ja-JP" sz="1400" dirty="0">
                <a:solidFill>
                  <a:schemeClr val="bg1"/>
                </a:solidFill>
                <a:latin typeface="HG明朝B" panose="02020809000000000000" pitchFamily="17" charset="-128"/>
                <a:ea typeface="HG明朝B" panose="02020809000000000000" pitchFamily="17" charset="-128"/>
              </a:rPr>
              <a:t>………</a:t>
            </a:r>
            <a:r>
              <a:rPr kumimoji="1" lang="ja-JP" altLang="en-US" sz="1400" dirty="0">
                <a:solidFill>
                  <a:schemeClr val="bg1"/>
                </a:solidFill>
                <a:latin typeface="HG明朝B" panose="02020809000000000000" pitchFamily="17" charset="-128"/>
                <a:ea typeface="HG明朝B" panose="02020809000000000000" pitchFamily="17" charset="-128"/>
              </a:rPr>
              <a:t> </a:t>
            </a:r>
            <a:r>
              <a:rPr kumimoji="1" lang="en-US" altLang="ja-JP" sz="1400" dirty="0">
                <a:solidFill>
                  <a:schemeClr val="bg1"/>
                </a:solidFill>
                <a:latin typeface="HG明朝B" panose="02020809000000000000" pitchFamily="17" charset="-128"/>
                <a:ea typeface="HG明朝B" panose="02020809000000000000" pitchFamily="17" charset="-128"/>
              </a:rPr>
              <a:t>9,200</a:t>
            </a:r>
            <a:r>
              <a:rPr kumimoji="1" lang="ja-JP" altLang="en-US" sz="1050" dirty="0">
                <a:solidFill>
                  <a:schemeClr val="bg1"/>
                </a:solidFill>
                <a:latin typeface="HG明朝B" panose="02020809000000000000" pitchFamily="17" charset="-128"/>
                <a:ea typeface="HG明朝B" panose="02020809000000000000" pitchFamily="17" charset="-128"/>
              </a:rPr>
              <a:t>円～</a:t>
            </a:r>
            <a:endParaRPr kumimoji="1" lang="en-US" altLang="ja-JP" sz="1050" dirty="0">
              <a:solidFill>
                <a:schemeClr val="bg1"/>
              </a:solidFill>
              <a:latin typeface="HG明朝B" panose="02020809000000000000" pitchFamily="17" charset="-128"/>
              <a:ea typeface="HG明朝B" panose="02020809000000000000" pitchFamily="17" charset="-128"/>
            </a:endParaRPr>
          </a:p>
          <a:p>
            <a:pPr algn="r">
              <a:lnSpc>
                <a:spcPts val="1500"/>
              </a:lnSpc>
            </a:pPr>
            <a:r>
              <a:rPr kumimoji="1" lang="ja-JP" altLang="en-US" sz="1050" dirty="0">
                <a:solidFill>
                  <a:schemeClr val="bg1"/>
                </a:solidFill>
                <a:latin typeface="HG明朝B" panose="02020809000000000000" pitchFamily="17" charset="-128"/>
                <a:ea typeface="HG明朝B" panose="02020809000000000000" pitchFamily="17" charset="-128"/>
              </a:rPr>
              <a:t>Ｍサイズ</a:t>
            </a:r>
            <a:r>
              <a:rPr kumimoji="1" lang="en-US" altLang="ja-JP" sz="1400" dirty="0">
                <a:solidFill>
                  <a:schemeClr val="bg1"/>
                </a:solidFill>
                <a:latin typeface="HG明朝B" panose="02020809000000000000" pitchFamily="17" charset="-128"/>
                <a:ea typeface="HG明朝B" panose="02020809000000000000" pitchFamily="17" charset="-128"/>
              </a:rPr>
              <a:t>………10,400</a:t>
            </a:r>
            <a:r>
              <a:rPr kumimoji="1" lang="ja-JP" altLang="en-US" sz="1050" dirty="0">
                <a:solidFill>
                  <a:schemeClr val="bg1"/>
                </a:solidFill>
                <a:latin typeface="HG明朝B" panose="02020809000000000000" pitchFamily="17" charset="-128"/>
                <a:ea typeface="HG明朝B" panose="02020809000000000000" pitchFamily="17" charset="-128"/>
              </a:rPr>
              <a:t>円～</a:t>
            </a:r>
            <a:endParaRPr kumimoji="1" lang="en-US" altLang="ja-JP" sz="1050" dirty="0">
              <a:solidFill>
                <a:schemeClr val="bg1"/>
              </a:solidFill>
              <a:latin typeface="HG明朝B" panose="02020809000000000000" pitchFamily="17" charset="-128"/>
              <a:ea typeface="HG明朝B" panose="02020809000000000000" pitchFamily="17" charset="-128"/>
            </a:endParaRPr>
          </a:p>
          <a:p>
            <a:pPr algn="r">
              <a:lnSpc>
                <a:spcPts val="1500"/>
              </a:lnSpc>
            </a:pPr>
            <a:r>
              <a:rPr kumimoji="1" lang="ja-JP" altLang="en-US" sz="1050" dirty="0">
                <a:solidFill>
                  <a:schemeClr val="bg1"/>
                </a:solidFill>
                <a:latin typeface="HG明朝B" panose="02020809000000000000" pitchFamily="17" charset="-128"/>
                <a:ea typeface="HG明朝B" panose="02020809000000000000" pitchFamily="17" charset="-128"/>
              </a:rPr>
              <a:t>Ｌサイズ</a:t>
            </a:r>
            <a:r>
              <a:rPr kumimoji="1" lang="en-US" altLang="ja-JP" sz="1400" dirty="0">
                <a:solidFill>
                  <a:schemeClr val="bg1"/>
                </a:solidFill>
                <a:latin typeface="HG明朝B" panose="02020809000000000000" pitchFamily="17" charset="-128"/>
                <a:ea typeface="HG明朝B" panose="02020809000000000000" pitchFamily="17" charset="-128"/>
              </a:rPr>
              <a:t>………11,500</a:t>
            </a:r>
            <a:r>
              <a:rPr kumimoji="1" lang="ja-JP" altLang="en-US" sz="1050" dirty="0">
                <a:solidFill>
                  <a:schemeClr val="bg1"/>
                </a:solidFill>
                <a:latin typeface="HG明朝B" panose="02020809000000000000" pitchFamily="17" charset="-128"/>
                <a:ea typeface="HG明朝B" panose="02020809000000000000" pitchFamily="17" charset="-128"/>
              </a:rPr>
              <a:t>円～</a:t>
            </a:r>
            <a:endParaRPr kumimoji="1" lang="en-US" altLang="ja-JP" sz="1050" dirty="0">
              <a:solidFill>
                <a:schemeClr val="bg1"/>
              </a:solidFill>
              <a:latin typeface="HG明朝B" panose="02020809000000000000" pitchFamily="17" charset="-128"/>
              <a:ea typeface="HG明朝B" panose="02020809000000000000" pitchFamily="17" charset="-128"/>
            </a:endParaRPr>
          </a:p>
          <a:p>
            <a:pPr algn="r">
              <a:lnSpc>
                <a:spcPts val="1500"/>
              </a:lnSpc>
            </a:pPr>
            <a:r>
              <a:rPr kumimoji="1" lang="en-US" altLang="ja-JP" sz="1050" dirty="0">
                <a:solidFill>
                  <a:schemeClr val="bg1"/>
                </a:solidFill>
                <a:latin typeface="HG明朝B" panose="02020809000000000000" pitchFamily="17" charset="-128"/>
                <a:ea typeface="HG明朝B" panose="02020809000000000000" pitchFamily="17" charset="-128"/>
              </a:rPr>
              <a:t>LL</a:t>
            </a:r>
            <a:r>
              <a:rPr kumimoji="1" lang="ja-JP" altLang="en-US" sz="1050" dirty="0">
                <a:solidFill>
                  <a:schemeClr val="bg1"/>
                </a:solidFill>
                <a:latin typeface="HG明朝B" panose="02020809000000000000" pitchFamily="17" charset="-128"/>
                <a:ea typeface="HG明朝B" panose="02020809000000000000" pitchFamily="17" charset="-128"/>
              </a:rPr>
              <a:t>サイズ</a:t>
            </a:r>
            <a:r>
              <a:rPr kumimoji="1" lang="en-US" altLang="ja-JP" sz="1400" dirty="0">
                <a:solidFill>
                  <a:schemeClr val="bg1"/>
                </a:solidFill>
                <a:latin typeface="HG明朝B" panose="02020809000000000000" pitchFamily="17" charset="-128"/>
                <a:ea typeface="HG明朝B" panose="02020809000000000000" pitchFamily="17" charset="-128"/>
              </a:rPr>
              <a:t>………13,800</a:t>
            </a:r>
            <a:r>
              <a:rPr kumimoji="1" lang="ja-JP" altLang="en-US" sz="1050" dirty="0">
                <a:solidFill>
                  <a:schemeClr val="bg1"/>
                </a:solidFill>
                <a:latin typeface="HG明朝B" panose="02020809000000000000" pitchFamily="17" charset="-128"/>
                <a:ea typeface="HG明朝B" panose="02020809000000000000" pitchFamily="17" charset="-128"/>
              </a:rPr>
              <a:t>円～</a:t>
            </a:r>
            <a:endParaRPr kumimoji="1" lang="en-US" altLang="ja-JP" sz="1050" dirty="0">
              <a:solidFill>
                <a:schemeClr val="bg1"/>
              </a:solidFill>
              <a:latin typeface="HG明朝B" panose="02020809000000000000" pitchFamily="17" charset="-128"/>
              <a:ea typeface="HG明朝B" panose="02020809000000000000" pitchFamily="17" charset="-128"/>
            </a:endParaRPr>
          </a:p>
          <a:p>
            <a:pPr marL="0" marR="0" lvl="0" indent="0" algn="r" defTabSz="4572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50" dirty="0">
                <a:solidFill>
                  <a:prstClr val="white"/>
                </a:solidFill>
                <a:latin typeface="HG明朝B" panose="02020809000000000000" pitchFamily="17" charset="-128"/>
                <a:ea typeface="HG明朝B" panose="02020809000000000000" pitchFamily="17" charset="-128"/>
              </a:rPr>
              <a:t>XL</a:t>
            </a:r>
            <a:r>
              <a:rPr kumimoji="1" lang="ja-JP" alt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明朝B" panose="02020809000000000000" pitchFamily="17" charset="-128"/>
                <a:ea typeface="HG明朝B" panose="02020809000000000000" pitchFamily="17" charset="-128"/>
                <a:cs typeface="+mn-cs"/>
              </a:rPr>
              <a:t>サイズ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明朝B" panose="02020809000000000000" pitchFamily="17" charset="-128"/>
                <a:ea typeface="HG明朝B" panose="02020809000000000000" pitchFamily="17" charset="-128"/>
                <a:cs typeface="+mn-cs"/>
              </a:rPr>
              <a:t>………</a:t>
            </a:r>
            <a:r>
              <a:rPr kumimoji="1" lang="en-US" altLang="ja-JP" sz="1400" dirty="0">
                <a:solidFill>
                  <a:prstClr val="white"/>
                </a:solidFill>
                <a:latin typeface="HG明朝B" panose="02020809000000000000" pitchFamily="17" charset="-128"/>
                <a:ea typeface="HG明朝B" panose="02020809000000000000" pitchFamily="17" charset="-128"/>
              </a:rPr>
              <a:t>16,000</a:t>
            </a:r>
            <a:r>
              <a:rPr kumimoji="1" lang="ja-JP" alt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明朝B" panose="02020809000000000000" pitchFamily="17" charset="-128"/>
                <a:ea typeface="HG明朝B" panose="02020809000000000000" pitchFamily="17" charset="-128"/>
                <a:cs typeface="+mn-cs"/>
              </a:rPr>
              <a:t>円～</a:t>
            </a:r>
            <a:endParaRPr kumimoji="1" lang="en-US" altLang="ja-JP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G明朝B" panose="02020809000000000000" pitchFamily="17" charset="-128"/>
              <a:ea typeface="HG明朝B" panose="02020809000000000000" pitchFamily="17" charset="-128"/>
              <a:cs typeface="+mn-cs"/>
            </a:endParaRPr>
          </a:p>
          <a:p>
            <a:pPr algn="r">
              <a:lnSpc>
                <a:spcPts val="1500"/>
              </a:lnSpc>
            </a:pPr>
            <a:endParaRPr kumimoji="1" lang="en-US" altLang="ja-JP" sz="1050" dirty="0">
              <a:solidFill>
                <a:schemeClr val="bg1"/>
              </a:solidFill>
              <a:latin typeface="HG明朝B" panose="02020809000000000000" pitchFamily="17" charset="-128"/>
              <a:ea typeface="HG明朝B" panose="02020809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758094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A1D1B73-10A2-AF63-CF6C-AEBAD05981C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7" y="0"/>
            <a:ext cx="7552541" cy="10691813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20D8FF7-81D6-4B14-8CBB-9F1FDD72877A}"/>
              </a:ext>
            </a:extLst>
          </p:cNvPr>
          <p:cNvSpPr txBox="1"/>
          <p:nvPr/>
        </p:nvSpPr>
        <p:spPr>
          <a:xfrm>
            <a:off x="1407999" y="8766665"/>
            <a:ext cx="832279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600" dirty="0">
                <a:latin typeface="HG明朝B" panose="02020809000000000000" pitchFamily="17" charset="-128"/>
                <a:ea typeface="HG明朝B" panose="02020809000000000000" pitchFamily="17" charset="-128"/>
              </a:rPr>
              <a:t>3,850</a:t>
            </a:r>
            <a:r>
              <a:rPr kumimoji="1" lang="ja-JP" altLang="en-US" sz="1050" dirty="0">
                <a:latin typeface="HG明朝B" panose="02020809000000000000" pitchFamily="17" charset="-128"/>
                <a:ea typeface="HG明朝B" panose="02020809000000000000" pitchFamily="17" charset="-128"/>
              </a:rPr>
              <a:t>円</a:t>
            </a:r>
            <a:endParaRPr kumimoji="1" lang="en-US" altLang="ja-JP" sz="1050" dirty="0">
              <a:latin typeface="HG明朝B" panose="02020809000000000000" pitchFamily="17" charset="-128"/>
              <a:ea typeface="HG明朝B" panose="02020809000000000000" pitchFamily="17" charset="-128"/>
            </a:endParaRPr>
          </a:p>
          <a:p>
            <a:pPr algn="ctr"/>
            <a:r>
              <a:rPr kumimoji="1" lang="ja-JP" altLang="en-US" sz="700" dirty="0">
                <a:latin typeface="HG明朝B" panose="02020809000000000000" pitchFamily="17" charset="-128"/>
                <a:ea typeface="HG明朝B" panose="02020809000000000000" pitchFamily="17" charset="-128"/>
              </a:rPr>
              <a:t>作業時間</a:t>
            </a:r>
            <a:r>
              <a:rPr kumimoji="1" lang="en-US" altLang="ja-JP" sz="700" dirty="0">
                <a:latin typeface="HG明朝B" panose="02020809000000000000" pitchFamily="17" charset="-128"/>
                <a:ea typeface="HG明朝B" panose="02020809000000000000" pitchFamily="17" charset="-128"/>
              </a:rPr>
              <a:t>35</a:t>
            </a:r>
            <a:r>
              <a:rPr kumimoji="1" lang="ja-JP" altLang="en-US" sz="700" dirty="0">
                <a:latin typeface="HG明朝B" panose="02020809000000000000" pitchFamily="17" charset="-128"/>
                <a:ea typeface="HG明朝B" panose="02020809000000000000" pitchFamily="17" charset="-128"/>
              </a:rPr>
              <a:t>分～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5E71ABE-F35F-459E-820F-9393E5238072}"/>
              </a:ext>
            </a:extLst>
          </p:cNvPr>
          <p:cNvSpPr txBox="1"/>
          <p:nvPr/>
        </p:nvSpPr>
        <p:spPr>
          <a:xfrm>
            <a:off x="2489981" y="8761863"/>
            <a:ext cx="832279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600" dirty="0">
                <a:latin typeface="HG明朝B" panose="02020809000000000000" pitchFamily="17" charset="-128"/>
                <a:ea typeface="HG明朝B" panose="02020809000000000000" pitchFamily="17" charset="-128"/>
              </a:rPr>
              <a:t>4,950</a:t>
            </a:r>
            <a:r>
              <a:rPr kumimoji="1" lang="ja-JP" altLang="en-US" sz="1050" dirty="0">
                <a:latin typeface="HG明朝B" panose="02020809000000000000" pitchFamily="17" charset="-128"/>
                <a:ea typeface="HG明朝B" panose="02020809000000000000" pitchFamily="17" charset="-128"/>
              </a:rPr>
              <a:t>円</a:t>
            </a:r>
            <a:endParaRPr kumimoji="1" lang="en-US" altLang="ja-JP" sz="1050" dirty="0">
              <a:latin typeface="HG明朝B" panose="02020809000000000000" pitchFamily="17" charset="-128"/>
              <a:ea typeface="HG明朝B" panose="02020809000000000000" pitchFamily="17" charset="-128"/>
            </a:endParaRPr>
          </a:p>
          <a:p>
            <a:pPr algn="ctr"/>
            <a:r>
              <a:rPr kumimoji="1" lang="ja-JP" altLang="en-US" sz="700" dirty="0">
                <a:latin typeface="HG明朝B" panose="02020809000000000000" pitchFamily="17" charset="-128"/>
                <a:ea typeface="HG明朝B" panose="02020809000000000000" pitchFamily="17" charset="-128"/>
              </a:rPr>
              <a:t>作業時間</a:t>
            </a:r>
            <a:r>
              <a:rPr kumimoji="1" lang="en-US" altLang="ja-JP" sz="700" dirty="0">
                <a:latin typeface="HG明朝B" panose="02020809000000000000" pitchFamily="17" charset="-128"/>
                <a:ea typeface="HG明朝B" panose="02020809000000000000" pitchFamily="17" charset="-128"/>
              </a:rPr>
              <a:t>40</a:t>
            </a:r>
            <a:r>
              <a:rPr kumimoji="1" lang="ja-JP" altLang="en-US" sz="700" dirty="0">
                <a:latin typeface="HG明朝B" panose="02020809000000000000" pitchFamily="17" charset="-128"/>
                <a:ea typeface="HG明朝B" panose="02020809000000000000" pitchFamily="17" charset="-128"/>
              </a:rPr>
              <a:t>分～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F950272-0DDF-499F-A558-2651FA353EC3}"/>
              </a:ext>
            </a:extLst>
          </p:cNvPr>
          <p:cNvSpPr txBox="1"/>
          <p:nvPr/>
        </p:nvSpPr>
        <p:spPr>
          <a:xfrm>
            <a:off x="3571963" y="8761863"/>
            <a:ext cx="832279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600" dirty="0">
                <a:latin typeface="HG明朝B" panose="02020809000000000000" pitchFamily="17" charset="-128"/>
                <a:ea typeface="HG明朝B" panose="02020809000000000000" pitchFamily="17" charset="-128"/>
              </a:rPr>
              <a:t>6,050</a:t>
            </a:r>
            <a:r>
              <a:rPr kumimoji="1" lang="ja-JP" altLang="en-US" sz="1050" dirty="0">
                <a:latin typeface="HG明朝B" panose="02020809000000000000" pitchFamily="17" charset="-128"/>
                <a:ea typeface="HG明朝B" panose="02020809000000000000" pitchFamily="17" charset="-128"/>
              </a:rPr>
              <a:t>円</a:t>
            </a:r>
            <a:endParaRPr kumimoji="1" lang="en-US" altLang="ja-JP" sz="1050" dirty="0">
              <a:latin typeface="HG明朝B" panose="02020809000000000000" pitchFamily="17" charset="-128"/>
              <a:ea typeface="HG明朝B" panose="02020809000000000000" pitchFamily="17" charset="-128"/>
            </a:endParaRPr>
          </a:p>
          <a:p>
            <a:pPr algn="ctr"/>
            <a:r>
              <a:rPr kumimoji="1" lang="ja-JP" altLang="en-US" sz="700" dirty="0">
                <a:latin typeface="HG明朝B" panose="02020809000000000000" pitchFamily="17" charset="-128"/>
                <a:ea typeface="HG明朝B" panose="02020809000000000000" pitchFamily="17" charset="-128"/>
              </a:rPr>
              <a:t>作業時間</a:t>
            </a:r>
            <a:r>
              <a:rPr kumimoji="1" lang="en-US" altLang="ja-JP" sz="700" dirty="0">
                <a:latin typeface="HG明朝B" panose="02020809000000000000" pitchFamily="17" charset="-128"/>
                <a:ea typeface="HG明朝B" panose="02020809000000000000" pitchFamily="17" charset="-128"/>
              </a:rPr>
              <a:t>45</a:t>
            </a:r>
            <a:r>
              <a:rPr kumimoji="1" lang="ja-JP" altLang="en-US" sz="700" dirty="0">
                <a:latin typeface="HG明朝B" panose="02020809000000000000" pitchFamily="17" charset="-128"/>
                <a:ea typeface="HG明朝B" panose="02020809000000000000" pitchFamily="17" charset="-128"/>
              </a:rPr>
              <a:t>分～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8F7C624-FA69-45CB-88EB-1919A895DCB1}"/>
              </a:ext>
            </a:extLst>
          </p:cNvPr>
          <p:cNvSpPr txBox="1"/>
          <p:nvPr/>
        </p:nvSpPr>
        <p:spPr>
          <a:xfrm>
            <a:off x="4726692" y="8763548"/>
            <a:ext cx="832279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600" dirty="0">
                <a:latin typeface="HG明朝B" panose="02020809000000000000" pitchFamily="17" charset="-128"/>
                <a:ea typeface="HG明朝B" panose="02020809000000000000" pitchFamily="17" charset="-128"/>
              </a:rPr>
              <a:t>7,150</a:t>
            </a:r>
            <a:r>
              <a:rPr kumimoji="1" lang="ja-JP" altLang="en-US" sz="1050" dirty="0">
                <a:latin typeface="HG明朝B" panose="02020809000000000000" pitchFamily="17" charset="-128"/>
                <a:ea typeface="HG明朝B" panose="02020809000000000000" pitchFamily="17" charset="-128"/>
              </a:rPr>
              <a:t>円</a:t>
            </a:r>
            <a:endParaRPr kumimoji="1" lang="en-US" altLang="ja-JP" sz="1050" dirty="0">
              <a:latin typeface="HG明朝B" panose="02020809000000000000" pitchFamily="17" charset="-128"/>
              <a:ea typeface="HG明朝B" panose="02020809000000000000" pitchFamily="17" charset="-128"/>
            </a:endParaRPr>
          </a:p>
          <a:p>
            <a:pPr algn="ctr"/>
            <a:r>
              <a:rPr kumimoji="1" lang="ja-JP" altLang="en-US" sz="700" dirty="0">
                <a:latin typeface="HG明朝B" panose="02020809000000000000" pitchFamily="17" charset="-128"/>
                <a:ea typeface="HG明朝B" panose="02020809000000000000" pitchFamily="17" charset="-128"/>
              </a:rPr>
              <a:t>作業時間</a:t>
            </a:r>
            <a:r>
              <a:rPr kumimoji="1" lang="en-US" altLang="ja-JP" sz="700" dirty="0">
                <a:latin typeface="HG明朝B" panose="02020809000000000000" pitchFamily="17" charset="-128"/>
                <a:ea typeface="HG明朝B" panose="02020809000000000000" pitchFamily="17" charset="-128"/>
              </a:rPr>
              <a:t>50</a:t>
            </a:r>
            <a:r>
              <a:rPr kumimoji="1" lang="ja-JP" altLang="en-US" sz="700" dirty="0">
                <a:latin typeface="HG明朝B" panose="02020809000000000000" pitchFamily="17" charset="-128"/>
                <a:ea typeface="HG明朝B" panose="02020809000000000000" pitchFamily="17" charset="-128"/>
              </a:rPr>
              <a:t>分～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C408C3D-026B-237A-F9A8-7BD59AECC588}"/>
              </a:ext>
            </a:extLst>
          </p:cNvPr>
          <p:cNvSpPr txBox="1"/>
          <p:nvPr/>
        </p:nvSpPr>
        <p:spPr>
          <a:xfrm>
            <a:off x="5844292" y="8763548"/>
            <a:ext cx="832279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600" dirty="0">
                <a:latin typeface="HG明朝B" panose="02020809000000000000" pitchFamily="17" charset="-128"/>
                <a:ea typeface="HG明朝B" panose="02020809000000000000" pitchFamily="17" charset="-128"/>
              </a:rPr>
              <a:t>8,250</a:t>
            </a:r>
            <a:r>
              <a:rPr kumimoji="1" lang="ja-JP" altLang="en-US" sz="1050" dirty="0">
                <a:latin typeface="HG明朝B" panose="02020809000000000000" pitchFamily="17" charset="-128"/>
                <a:ea typeface="HG明朝B" panose="02020809000000000000" pitchFamily="17" charset="-128"/>
              </a:rPr>
              <a:t>円</a:t>
            </a:r>
            <a:endParaRPr kumimoji="1" lang="en-US" altLang="ja-JP" sz="1050" dirty="0">
              <a:latin typeface="HG明朝B" panose="02020809000000000000" pitchFamily="17" charset="-128"/>
              <a:ea typeface="HG明朝B" panose="02020809000000000000" pitchFamily="17" charset="-128"/>
            </a:endParaRPr>
          </a:p>
          <a:p>
            <a:pPr algn="ctr"/>
            <a:r>
              <a:rPr kumimoji="1" lang="ja-JP" altLang="en-US" sz="700" dirty="0">
                <a:latin typeface="HG明朝B" panose="02020809000000000000" pitchFamily="17" charset="-128"/>
                <a:ea typeface="HG明朝B" panose="02020809000000000000" pitchFamily="17" charset="-128"/>
              </a:rPr>
              <a:t>作業時間</a:t>
            </a:r>
            <a:r>
              <a:rPr kumimoji="1" lang="en-US" altLang="ja-JP" sz="700" dirty="0">
                <a:latin typeface="HG明朝B" panose="02020809000000000000" pitchFamily="17" charset="-128"/>
                <a:ea typeface="HG明朝B" panose="02020809000000000000" pitchFamily="17" charset="-128"/>
              </a:rPr>
              <a:t>50</a:t>
            </a:r>
            <a:r>
              <a:rPr kumimoji="1" lang="ja-JP" altLang="en-US" sz="700" dirty="0">
                <a:latin typeface="HG明朝B" panose="02020809000000000000" pitchFamily="17" charset="-128"/>
                <a:ea typeface="HG明朝B" panose="02020809000000000000" pitchFamily="17" charset="-128"/>
              </a:rPr>
              <a:t>分～</a:t>
            </a:r>
          </a:p>
        </p:txBody>
      </p:sp>
    </p:spTree>
    <p:extLst>
      <p:ext uri="{BB962C8B-B14F-4D97-AF65-F5344CB8AC3E}">
        <p14:creationId xmlns:p14="http://schemas.microsoft.com/office/powerpoint/2010/main" val="40258198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図 25">
            <a:extLst>
              <a:ext uri="{FF2B5EF4-FFF2-40B4-BE49-F238E27FC236}">
                <a16:creationId xmlns:a16="http://schemas.microsoft.com/office/drawing/2014/main" id="{832D998D-6057-FD1D-3AD7-39288D91129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8" y="0"/>
            <a:ext cx="7552178" cy="10691813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0A699B7-E213-4EF5-B22A-37AF8041778F}"/>
              </a:ext>
            </a:extLst>
          </p:cNvPr>
          <p:cNvSpPr txBox="1"/>
          <p:nvPr/>
        </p:nvSpPr>
        <p:spPr>
          <a:xfrm>
            <a:off x="6390605" y="9049545"/>
            <a:ext cx="5693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000" dirty="0">
                <a:latin typeface="HG明朝B" panose="02020809000000000000" pitchFamily="17" charset="-128"/>
                <a:ea typeface="HG明朝B" panose="02020809000000000000" pitchFamily="17" charset="-128"/>
              </a:rPr>
              <a:t>10</a:t>
            </a:r>
            <a:r>
              <a:rPr kumimoji="1" lang="ja-JP" altLang="en-US" sz="1000" dirty="0">
                <a:latin typeface="HG明朝B" panose="02020809000000000000" pitchFamily="17" charset="-128"/>
                <a:ea typeface="HG明朝B" panose="02020809000000000000" pitchFamily="17" charset="-128"/>
              </a:rPr>
              <a:t>分～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8384314-2AFE-4425-8B4E-21972DAEB89B}"/>
              </a:ext>
            </a:extLst>
          </p:cNvPr>
          <p:cNvSpPr txBox="1"/>
          <p:nvPr/>
        </p:nvSpPr>
        <p:spPr>
          <a:xfrm>
            <a:off x="6096584" y="9494045"/>
            <a:ext cx="7681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1400" dirty="0">
                <a:latin typeface="HG明朝B" panose="02020809000000000000" pitchFamily="17" charset="-128"/>
                <a:ea typeface="HG明朝B" panose="02020809000000000000" pitchFamily="17" charset="-128"/>
              </a:rPr>
              <a:t>4,400</a:t>
            </a:r>
            <a:r>
              <a:rPr kumimoji="1" lang="ja-JP" altLang="en-US" sz="1050" dirty="0">
                <a:latin typeface="HG明朝B" panose="02020809000000000000" pitchFamily="17" charset="-128"/>
                <a:ea typeface="HG明朝B" panose="02020809000000000000" pitchFamily="17" charset="-128"/>
              </a:rPr>
              <a:t>円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57C5C1A-7951-4230-A4B8-25A03AEDD3BE}"/>
              </a:ext>
            </a:extLst>
          </p:cNvPr>
          <p:cNvSpPr txBox="1"/>
          <p:nvPr/>
        </p:nvSpPr>
        <p:spPr>
          <a:xfrm>
            <a:off x="6096584" y="9738322"/>
            <a:ext cx="7681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1400" dirty="0">
                <a:latin typeface="HG明朝B" panose="02020809000000000000" pitchFamily="17" charset="-128"/>
                <a:ea typeface="HG明朝B" panose="02020809000000000000" pitchFamily="17" charset="-128"/>
              </a:rPr>
              <a:t>5,500</a:t>
            </a:r>
            <a:r>
              <a:rPr kumimoji="1" lang="ja-JP" altLang="en-US" sz="1050" dirty="0">
                <a:latin typeface="HG明朝B" panose="02020809000000000000" pitchFamily="17" charset="-128"/>
                <a:ea typeface="HG明朝B" panose="02020809000000000000" pitchFamily="17" charset="-128"/>
              </a:rPr>
              <a:t>円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835ABAA-E5F1-4EC1-BE9C-81F0A3D95364}"/>
              </a:ext>
            </a:extLst>
          </p:cNvPr>
          <p:cNvSpPr txBox="1"/>
          <p:nvPr/>
        </p:nvSpPr>
        <p:spPr>
          <a:xfrm>
            <a:off x="4597984" y="9494045"/>
            <a:ext cx="7681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1400" dirty="0">
                <a:latin typeface="HG明朝B" panose="02020809000000000000" pitchFamily="17" charset="-128"/>
                <a:ea typeface="HG明朝B" panose="02020809000000000000" pitchFamily="17" charset="-128"/>
              </a:rPr>
              <a:t>1,100</a:t>
            </a:r>
            <a:r>
              <a:rPr kumimoji="1" lang="ja-JP" altLang="en-US" sz="1050" dirty="0">
                <a:latin typeface="HG明朝B" panose="02020809000000000000" pitchFamily="17" charset="-128"/>
                <a:ea typeface="HG明朝B" panose="02020809000000000000" pitchFamily="17" charset="-128"/>
              </a:rPr>
              <a:t>円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A038A8C-BB5E-434D-888B-F8A82F34D133}"/>
              </a:ext>
            </a:extLst>
          </p:cNvPr>
          <p:cNvSpPr txBox="1"/>
          <p:nvPr/>
        </p:nvSpPr>
        <p:spPr>
          <a:xfrm>
            <a:off x="4597984" y="9738322"/>
            <a:ext cx="7681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1400" dirty="0">
                <a:latin typeface="HG明朝B" panose="02020809000000000000" pitchFamily="17" charset="-128"/>
                <a:ea typeface="HG明朝B" panose="02020809000000000000" pitchFamily="17" charset="-128"/>
              </a:rPr>
              <a:t>1,650</a:t>
            </a:r>
            <a:r>
              <a:rPr kumimoji="1" lang="ja-JP" altLang="en-US" sz="1050" dirty="0">
                <a:latin typeface="HG明朝B" panose="02020809000000000000" pitchFamily="17" charset="-128"/>
                <a:ea typeface="HG明朝B" panose="02020809000000000000" pitchFamily="17" charset="-128"/>
              </a:rPr>
              <a:t>円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DC629D5-8006-4BCD-9EB1-F3C6D1FF4330}"/>
              </a:ext>
            </a:extLst>
          </p:cNvPr>
          <p:cNvSpPr txBox="1"/>
          <p:nvPr/>
        </p:nvSpPr>
        <p:spPr>
          <a:xfrm>
            <a:off x="3050505" y="9049545"/>
            <a:ext cx="5693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000" dirty="0">
                <a:latin typeface="HG明朝B" panose="02020809000000000000" pitchFamily="17" charset="-128"/>
                <a:ea typeface="HG明朝B" panose="02020809000000000000" pitchFamily="17" charset="-128"/>
              </a:rPr>
              <a:t>20</a:t>
            </a:r>
            <a:r>
              <a:rPr kumimoji="1" lang="ja-JP" altLang="en-US" sz="1000" dirty="0">
                <a:latin typeface="HG明朝B" panose="02020809000000000000" pitchFamily="17" charset="-128"/>
                <a:ea typeface="HG明朝B" panose="02020809000000000000" pitchFamily="17" charset="-128"/>
              </a:rPr>
              <a:t>分～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3761715-FCF1-4C59-839E-D364C765F9D5}"/>
              </a:ext>
            </a:extLst>
          </p:cNvPr>
          <p:cNvSpPr txBox="1"/>
          <p:nvPr/>
        </p:nvSpPr>
        <p:spPr>
          <a:xfrm>
            <a:off x="2756484" y="9494045"/>
            <a:ext cx="7681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1400" dirty="0">
                <a:latin typeface="HG明朝B" panose="02020809000000000000" pitchFamily="17" charset="-128"/>
                <a:ea typeface="HG明朝B" panose="02020809000000000000" pitchFamily="17" charset="-128"/>
              </a:rPr>
              <a:t>7,700</a:t>
            </a:r>
            <a:r>
              <a:rPr kumimoji="1" lang="ja-JP" altLang="en-US" sz="1050" dirty="0">
                <a:latin typeface="HG明朝B" panose="02020809000000000000" pitchFamily="17" charset="-128"/>
                <a:ea typeface="HG明朝B" panose="02020809000000000000" pitchFamily="17" charset="-128"/>
              </a:rPr>
              <a:t>円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39EF21C-EC5E-4CC1-9C73-C340C6A6512D}"/>
              </a:ext>
            </a:extLst>
          </p:cNvPr>
          <p:cNvSpPr txBox="1"/>
          <p:nvPr/>
        </p:nvSpPr>
        <p:spPr>
          <a:xfrm>
            <a:off x="2666716" y="9738322"/>
            <a:ext cx="8579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1400" dirty="0">
                <a:latin typeface="HG明朝B" panose="02020809000000000000" pitchFamily="17" charset="-128"/>
                <a:ea typeface="HG明朝B" panose="02020809000000000000" pitchFamily="17" charset="-128"/>
              </a:rPr>
              <a:t>11,000</a:t>
            </a:r>
            <a:r>
              <a:rPr kumimoji="1" lang="ja-JP" altLang="en-US" sz="1050" dirty="0">
                <a:latin typeface="HG明朝B" panose="02020809000000000000" pitchFamily="17" charset="-128"/>
                <a:ea typeface="HG明朝B" panose="02020809000000000000" pitchFamily="17" charset="-128"/>
              </a:rPr>
              <a:t>円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9457D3D9-3CD7-4446-A22B-0862E21B0598}"/>
              </a:ext>
            </a:extLst>
          </p:cNvPr>
          <p:cNvSpPr txBox="1"/>
          <p:nvPr/>
        </p:nvSpPr>
        <p:spPr>
          <a:xfrm>
            <a:off x="1257884" y="9494045"/>
            <a:ext cx="7681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1400" dirty="0">
                <a:latin typeface="HG明朝B" panose="02020809000000000000" pitchFamily="17" charset="-128"/>
                <a:ea typeface="HG明朝B" panose="02020809000000000000" pitchFamily="17" charset="-128"/>
              </a:rPr>
              <a:t>3,300</a:t>
            </a:r>
            <a:r>
              <a:rPr kumimoji="1" lang="ja-JP" altLang="en-US" sz="1050" dirty="0">
                <a:latin typeface="HG明朝B" panose="02020809000000000000" pitchFamily="17" charset="-128"/>
                <a:ea typeface="HG明朝B" panose="02020809000000000000" pitchFamily="17" charset="-128"/>
              </a:rPr>
              <a:t>円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E9A484D-EEA9-434D-8FF8-8A0FA0864CA1}"/>
              </a:ext>
            </a:extLst>
          </p:cNvPr>
          <p:cNvSpPr txBox="1"/>
          <p:nvPr/>
        </p:nvSpPr>
        <p:spPr>
          <a:xfrm>
            <a:off x="1257884" y="9738322"/>
            <a:ext cx="7681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1400" dirty="0">
                <a:latin typeface="HG明朝B" panose="02020809000000000000" pitchFamily="17" charset="-128"/>
                <a:ea typeface="HG明朝B" panose="02020809000000000000" pitchFamily="17" charset="-128"/>
              </a:rPr>
              <a:t>4,400</a:t>
            </a:r>
            <a:r>
              <a:rPr kumimoji="1" lang="ja-JP" altLang="en-US" sz="1050" dirty="0">
                <a:latin typeface="HG明朝B" panose="02020809000000000000" pitchFamily="17" charset="-128"/>
                <a:ea typeface="HG明朝B" panose="02020809000000000000" pitchFamily="17" charset="-128"/>
              </a:rPr>
              <a:t>円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575C815B-11D3-4543-BF88-F5BE7CEC0369}"/>
              </a:ext>
            </a:extLst>
          </p:cNvPr>
          <p:cNvSpPr txBox="1"/>
          <p:nvPr/>
        </p:nvSpPr>
        <p:spPr>
          <a:xfrm>
            <a:off x="6301706" y="3391695"/>
            <a:ext cx="5693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000" dirty="0">
                <a:latin typeface="HG明朝B" panose="02020809000000000000" pitchFamily="17" charset="-128"/>
                <a:ea typeface="HG明朝B" panose="02020809000000000000" pitchFamily="17" charset="-128"/>
              </a:rPr>
              <a:t>15</a:t>
            </a:r>
            <a:r>
              <a:rPr kumimoji="1" lang="ja-JP" altLang="en-US" sz="1000" dirty="0">
                <a:latin typeface="HG明朝B" panose="02020809000000000000" pitchFamily="17" charset="-128"/>
                <a:ea typeface="HG明朝B" panose="02020809000000000000" pitchFamily="17" charset="-128"/>
              </a:rPr>
              <a:t>分～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BC05EA8A-C9B5-4949-A1F7-B3778D2105A2}"/>
              </a:ext>
            </a:extLst>
          </p:cNvPr>
          <p:cNvSpPr txBox="1"/>
          <p:nvPr/>
        </p:nvSpPr>
        <p:spPr>
          <a:xfrm>
            <a:off x="6090234" y="3874295"/>
            <a:ext cx="7681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1400" dirty="0">
                <a:latin typeface="HG明朝B" panose="02020809000000000000" pitchFamily="17" charset="-128"/>
                <a:ea typeface="HG明朝B" panose="02020809000000000000" pitchFamily="17" charset="-128"/>
              </a:rPr>
              <a:t>5,500</a:t>
            </a:r>
            <a:r>
              <a:rPr kumimoji="1" lang="ja-JP" altLang="en-US" sz="1050" dirty="0">
                <a:latin typeface="HG明朝B" panose="02020809000000000000" pitchFamily="17" charset="-128"/>
                <a:ea typeface="HG明朝B" panose="02020809000000000000" pitchFamily="17" charset="-128"/>
              </a:rPr>
              <a:t>円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92024C4E-8EF0-409B-AB0F-7F058102BF93}"/>
              </a:ext>
            </a:extLst>
          </p:cNvPr>
          <p:cNvSpPr txBox="1"/>
          <p:nvPr/>
        </p:nvSpPr>
        <p:spPr>
          <a:xfrm>
            <a:off x="6090234" y="4095572"/>
            <a:ext cx="7681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1400" dirty="0">
                <a:latin typeface="HG明朝B" panose="02020809000000000000" pitchFamily="17" charset="-128"/>
                <a:ea typeface="HG明朝B" panose="02020809000000000000" pitchFamily="17" charset="-128"/>
              </a:rPr>
              <a:t>6,600</a:t>
            </a:r>
            <a:r>
              <a:rPr kumimoji="1" lang="ja-JP" altLang="en-US" sz="1050" dirty="0">
                <a:latin typeface="HG明朝B" panose="02020809000000000000" pitchFamily="17" charset="-128"/>
                <a:ea typeface="HG明朝B" panose="02020809000000000000" pitchFamily="17" charset="-128"/>
              </a:rPr>
              <a:t>円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0990727B-9968-466B-BDCF-D1A7C634B6A2}"/>
              </a:ext>
            </a:extLst>
          </p:cNvPr>
          <p:cNvSpPr txBox="1"/>
          <p:nvPr/>
        </p:nvSpPr>
        <p:spPr>
          <a:xfrm>
            <a:off x="4591634" y="3874295"/>
            <a:ext cx="7681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1400" dirty="0">
                <a:latin typeface="HG明朝B" panose="02020809000000000000" pitchFamily="17" charset="-128"/>
                <a:ea typeface="HG明朝B" panose="02020809000000000000" pitchFamily="17" charset="-128"/>
              </a:rPr>
              <a:t>1,650</a:t>
            </a:r>
            <a:r>
              <a:rPr kumimoji="1" lang="ja-JP" altLang="en-US" sz="1050" dirty="0">
                <a:latin typeface="HG明朝B" panose="02020809000000000000" pitchFamily="17" charset="-128"/>
                <a:ea typeface="HG明朝B" panose="02020809000000000000" pitchFamily="17" charset="-128"/>
              </a:rPr>
              <a:t>円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16BD3CB-E33E-4E35-88E8-F375E299A711}"/>
              </a:ext>
            </a:extLst>
          </p:cNvPr>
          <p:cNvSpPr txBox="1"/>
          <p:nvPr/>
        </p:nvSpPr>
        <p:spPr>
          <a:xfrm>
            <a:off x="4597984" y="4095572"/>
            <a:ext cx="7681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1400" dirty="0">
                <a:latin typeface="HG明朝B" panose="02020809000000000000" pitchFamily="17" charset="-128"/>
                <a:ea typeface="HG明朝B" panose="02020809000000000000" pitchFamily="17" charset="-128"/>
              </a:rPr>
              <a:t>2,750</a:t>
            </a:r>
            <a:r>
              <a:rPr kumimoji="1" lang="ja-JP" altLang="en-US" sz="1050" dirty="0">
                <a:latin typeface="HG明朝B" panose="02020809000000000000" pitchFamily="17" charset="-128"/>
                <a:ea typeface="HG明朝B" panose="02020809000000000000" pitchFamily="17" charset="-128"/>
              </a:rPr>
              <a:t>円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FA3D8030-1A66-4522-9E64-EFFAA21F8B27}"/>
              </a:ext>
            </a:extLst>
          </p:cNvPr>
          <p:cNvSpPr txBox="1"/>
          <p:nvPr/>
        </p:nvSpPr>
        <p:spPr>
          <a:xfrm>
            <a:off x="2936206" y="3391695"/>
            <a:ext cx="5693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000" dirty="0">
                <a:latin typeface="HG明朝B" panose="02020809000000000000" pitchFamily="17" charset="-128"/>
                <a:ea typeface="HG明朝B" panose="02020809000000000000" pitchFamily="17" charset="-128"/>
              </a:rPr>
              <a:t>60</a:t>
            </a:r>
            <a:r>
              <a:rPr kumimoji="1" lang="ja-JP" altLang="en-US" sz="1000" dirty="0">
                <a:latin typeface="HG明朝B" panose="02020809000000000000" pitchFamily="17" charset="-128"/>
                <a:ea typeface="HG明朝B" panose="02020809000000000000" pitchFamily="17" charset="-128"/>
              </a:rPr>
              <a:t>分～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06BB0CE-EA0C-473E-8CE5-78CC670917C2}"/>
              </a:ext>
            </a:extLst>
          </p:cNvPr>
          <p:cNvSpPr txBox="1"/>
          <p:nvPr/>
        </p:nvSpPr>
        <p:spPr>
          <a:xfrm>
            <a:off x="2634967" y="3982245"/>
            <a:ext cx="8579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1400" dirty="0">
                <a:latin typeface="HG明朝B" panose="02020809000000000000" pitchFamily="17" charset="-128"/>
                <a:ea typeface="HG明朝B" panose="02020809000000000000" pitchFamily="17" charset="-128"/>
              </a:rPr>
              <a:t>11,000</a:t>
            </a:r>
            <a:r>
              <a:rPr kumimoji="1" lang="ja-JP" altLang="en-US" sz="1050" dirty="0">
                <a:latin typeface="HG明朝B" panose="02020809000000000000" pitchFamily="17" charset="-128"/>
                <a:ea typeface="HG明朝B" panose="02020809000000000000" pitchFamily="17" charset="-128"/>
              </a:rPr>
              <a:t>円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3387BCD9-504D-445B-94FA-4A3034C43969}"/>
              </a:ext>
            </a:extLst>
          </p:cNvPr>
          <p:cNvSpPr txBox="1"/>
          <p:nvPr/>
        </p:nvSpPr>
        <p:spPr>
          <a:xfrm>
            <a:off x="1226134" y="3982245"/>
            <a:ext cx="7681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1400" dirty="0">
                <a:latin typeface="HG明朝B" panose="02020809000000000000" pitchFamily="17" charset="-128"/>
                <a:ea typeface="HG明朝B" panose="02020809000000000000" pitchFamily="17" charset="-128"/>
              </a:rPr>
              <a:t>7,700</a:t>
            </a:r>
            <a:r>
              <a:rPr kumimoji="1" lang="ja-JP" altLang="en-US" sz="1050" dirty="0">
                <a:latin typeface="HG明朝B" panose="02020809000000000000" pitchFamily="17" charset="-128"/>
                <a:ea typeface="HG明朝B" panose="02020809000000000000" pitchFamily="17" charset="-128"/>
              </a:rPr>
              <a:t>円</a:t>
            </a:r>
          </a:p>
        </p:txBody>
      </p:sp>
    </p:spTree>
    <p:extLst>
      <p:ext uri="{BB962C8B-B14F-4D97-AF65-F5344CB8AC3E}">
        <p14:creationId xmlns:p14="http://schemas.microsoft.com/office/powerpoint/2010/main" val="6850640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BD6C8DFF-D076-6F5A-4171-A8146CFAEC5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6" y="0"/>
            <a:ext cx="7552703" cy="10691813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B323999-23DE-46B1-9C44-5B2EF3CEEB70}"/>
              </a:ext>
            </a:extLst>
          </p:cNvPr>
          <p:cNvSpPr txBox="1"/>
          <p:nvPr/>
        </p:nvSpPr>
        <p:spPr>
          <a:xfrm>
            <a:off x="4453855" y="9792495"/>
            <a:ext cx="5693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dirty="0">
                <a:latin typeface="HG明朝B" panose="02020809000000000000" pitchFamily="17" charset="-128"/>
                <a:ea typeface="HG明朝B" panose="02020809000000000000" pitchFamily="17" charset="-128"/>
              </a:rPr>
              <a:t>10</a:t>
            </a:r>
            <a:r>
              <a:rPr kumimoji="1" lang="ja-JP" altLang="en-US" sz="1000" dirty="0">
                <a:latin typeface="HG明朝B" panose="02020809000000000000" pitchFamily="17" charset="-128"/>
                <a:ea typeface="HG明朝B" panose="02020809000000000000" pitchFamily="17" charset="-128"/>
              </a:rPr>
              <a:t>分～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53E83BE-D190-4139-8A6C-C7E1ABFAEBDC}"/>
              </a:ext>
            </a:extLst>
          </p:cNvPr>
          <p:cNvSpPr txBox="1"/>
          <p:nvPr/>
        </p:nvSpPr>
        <p:spPr>
          <a:xfrm>
            <a:off x="5986091" y="9703595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dirty="0">
                <a:latin typeface="HG明朝B" panose="02020809000000000000" pitchFamily="17" charset="-128"/>
                <a:ea typeface="HG明朝B" panose="02020809000000000000" pitchFamily="17" charset="-128"/>
              </a:rPr>
              <a:t>2,200</a:t>
            </a:r>
            <a:r>
              <a:rPr kumimoji="1" lang="ja-JP" altLang="en-US" sz="1050" dirty="0">
                <a:latin typeface="HG明朝B" panose="02020809000000000000" pitchFamily="17" charset="-128"/>
                <a:ea typeface="HG明朝B" panose="02020809000000000000" pitchFamily="17" charset="-128"/>
              </a:rPr>
              <a:t>円～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6E32AFA-9B43-4EDA-B3B3-32E6BB6AA77F}"/>
              </a:ext>
            </a:extLst>
          </p:cNvPr>
          <p:cNvSpPr txBox="1"/>
          <p:nvPr/>
        </p:nvSpPr>
        <p:spPr>
          <a:xfrm>
            <a:off x="1088355" y="9811545"/>
            <a:ext cx="5693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dirty="0">
                <a:latin typeface="HG明朝B" panose="02020809000000000000" pitchFamily="17" charset="-128"/>
                <a:ea typeface="HG明朝B" panose="02020809000000000000" pitchFamily="17" charset="-128"/>
              </a:rPr>
              <a:t>10</a:t>
            </a:r>
            <a:r>
              <a:rPr kumimoji="1" lang="ja-JP" altLang="en-US" sz="1000" dirty="0">
                <a:latin typeface="HG明朝B" panose="02020809000000000000" pitchFamily="17" charset="-128"/>
                <a:ea typeface="HG明朝B" panose="02020809000000000000" pitchFamily="17" charset="-128"/>
              </a:rPr>
              <a:t>分～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6B6DC9F-9444-4EDB-BDD4-056315CF18E0}"/>
              </a:ext>
            </a:extLst>
          </p:cNvPr>
          <p:cNvSpPr txBox="1"/>
          <p:nvPr/>
        </p:nvSpPr>
        <p:spPr>
          <a:xfrm>
            <a:off x="2851424" y="9722645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dirty="0">
                <a:latin typeface="HG明朝B" panose="02020809000000000000" pitchFamily="17" charset="-128"/>
                <a:ea typeface="HG明朝B" panose="02020809000000000000" pitchFamily="17" charset="-128"/>
              </a:rPr>
              <a:t>880</a:t>
            </a:r>
            <a:r>
              <a:rPr kumimoji="1" lang="ja-JP" altLang="en-US" sz="1050" dirty="0">
                <a:latin typeface="HG明朝B" panose="02020809000000000000" pitchFamily="17" charset="-128"/>
                <a:ea typeface="HG明朝B" panose="02020809000000000000" pitchFamily="17" charset="-128"/>
              </a:rPr>
              <a:t>円～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AE98EE3-B860-4CF7-A9D0-AE6BCC1A02EC}"/>
              </a:ext>
            </a:extLst>
          </p:cNvPr>
          <p:cNvSpPr txBox="1"/>
          <p:nvPr/>
        </p:nvSpPr>
        <p:spPr>
          <a:xfrm>
            <a:off x="697863" y="4140295"/>
            <a:ext cx="7809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1200" dirty="0">
                <a:latin typeface="HG明朝B" panose="02020809000000000000" pitchFamily="17" charset="-128"/>
                <a:ea typeface="HG明朝B" panose="02020809000000000000" pitchFamily="17" charset="-128"/>
              </a:rPr>
              <a:t>12,100</a:t>
            </a:r>
            <a:r>
              <a:rPr kumimoji="1" lang="ja-JP" altLang="en-US" sz="1050" dirty="0">
                <a:latin typeface="HG明朝B" panose="02020809000000000000" pitchFamily="17" charset="-128"/>
                <a:ea typeface="HG明朝B" panose="02020809000000000000" pitchFamily="17" charset="-128"/>
              </a:rPr>
              <a:t>円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5CB5632-A91E-43A0-AFBE-DA4952CB32FA}"/>
              </a:ext>
            </a:extLst>
          </p:cNvPr>
          <p:cNvSpPr txBox="1"/>
          <p:nvPr/>
        </p:nvSpPr>
        <p:spPr>
          <a:xfrm>
            <a:off x="4019847" y="4140296"/>
            <a:ext cx="7040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dirty="0">
                <a:latin typeface="HG明朝B" panose="02020809000000000000" pitchFamily="17" charset="-128"/>
                <a:ea typeface="HG明朝B" panose="02020809000000000000" pitchFamily="17" charset="-128"/>
              </a:rPr>
              <a:t>3,300</a:t>
            </a:r>
            <a:r>
              <a:rPr kumimoji="1" lang="ja-JP" altLang="en-US" sz="1050" dirty="0">
                <a:latin typeface="HG明朝B" panose="02020809000000000000" pitchFamily="17" charset="-128"/>
                <a:ea typeface="HG明朝B" panose="02020809000000000000" pitchFamily="17" charset="-128"/>
              </a:rPr>
              <a:t>円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BF24E12-CCBF-4039-912C-4CA9BDAFA546}"/>
              </a:ext>
            </a:extLst>
          </p:cNvPr>
          <p:cNvSpPr txBox="1"/>
          <p:nvPr/>
        </p:nvSpPr>
        <p:spPr>
          <a:xfrm>
            <a:off x="4584625" y="4140995"/>
            <a:ext cx="7040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dirty="0">
                <a:latin typeface="HG明朝B" panose="02020809000000000000" pitchFamily="17" charset="-128"/>
                <a:ea typeface="HG明朝B" panose="02020809000000000000" pitchFamily="17" charset="-128"/>
              </a:rPr>
              <a:t>4,400</a:t>
            </a:r>
            <a:r>
              <a:rPr kumimoji="1" lang="ja-JP" altLang="en-US" sz="1050" dirty="0">
                <a:latin typeface="HG明朝B" panose="02020809000000000000" pitchFamily="17" charset="-128"/>
                <a:ea typeface="HG明朝B" panose="02020809000000000000" pitchFamily="17" charset="-128"/>
              </a:rPr>
              <a:t>円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DCA208C-9CFB-412E-B30F-6AFBD150C516}"/>
              </a:ext>
            </a:extLst>
          </p:cNvPr>
          <p:cNvSpPr txBox="1"/>
          <p:nvPr/>
        </p:nvSpPr>
        <p:spPr>
          <a:xfrm>
            <a:off x="5136901" y="4140995"/>
            <a:ext cx="7040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dirty="0">
                <a:latin typeface="HG明朝B" panose="02020809000000000000" pitchFamily="17" charset="-128"/>
                <a:ea typeface="HG明朝B" panose="02020809000000000000" pitchFamily="17" charset="-128"/>
              </a:rPr>
              <a:t>4,950</a:t>
            </a:r>
            <a:r>
              <a:rPr kumimoji="1" lang="ja-JP" altLang="en-US" sz="1050" dirty="0">
                <a:latin typeface="HG明朝B" panose="02020809000000000000" pitchFamily="17" charset="-128"/>
                <a:ea typeface="HG明朝B" panose="02020809000000000000" pitchFamily="17" charset="-128"/>
              </a:rPr>
              <a:t>円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2DC7CE1D-1265-4D0C-9004-5818B35C22C5}"/>
              </a:ext>
            </a:extLst>
          </p:cNvPr>
          <p:cNvSpPr txBox="1"/>
          <p:nvPr/>
        </p:nvSpPr>
        <p:spPr>
          <a:xfrm>
            <a:off x="5682084" y="4140296"/>
            <a:ext cx="7040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dirty="0">
                <a:latin typeface="HG明朝B" panose="02020809000000000000" pitchFamily="17" charset="-128"/>
                <a:ea typeface="HG明朝B" panose="02020809000000000000" pitchFamily="17" charset="-128"/>
              </a:rPr>
              <a:t>6,600</a:t>
            </a:r>
            <a:r>
              <a:rPr kumimoji="1" lang="ja-JP" altLang="en-US" sz="1050" dirty="0">
                <a:latin typeface="HG明朝B" panose="02020809000000000000" pitchFamily="17" charset="-128"/>
                <a:ea typeface="HG明朝B" panose="02020809000000000000" pitchFamily="17" charset="-128"/>
              </a:rPr>
              <a:t>円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7D1332A-A2FF-4A31-B8E7-8B900CD1A36F}"/>
              </a:ext>
            </a:extLst>
          </p:cNvPr>
          <p:cNvSpPr txBox="1"/>
          <p:nvPr/>
        </p:nvSpPr>
        <p:spPr>
          <a:xfrm>
            <a:off x="6409656" y="3677446"/>
            <a:ext cx="5693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dirty="0">
                <a:latin typeface="HG明朝B" panose="02020809000000000000" pitchFamily="17" charset="-128"/>
                <a:ea typeface="HG明朝B" panose="02020809000000000000" pitchFamily="17" charset="-128"/>
              </a:rPr>
              <a:t>15</a:t>
            </a:r>
            <a:r>
              <a:rPr kumimoji="1" lang="ja-JP" altLang="en-US" sz="1000" dirty="0">
                <a:latin typeface="HG明朝B" panose="02020809000000000000" pitchFamily="17" charset="-128"/>
                <a:ea typeface="HG明朝B" panose="02020809000000000000" pitchFamily="17" charset="-128"/>
              </a:rPr>
              <a:t>分～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44E93638-8FCF-CF89-AB38-9C9D4CA007A3}"/>
              </a:ext>
            </a:extLst>
          </p:cNvPr>
          <p:cNvSpPr txBox="1"/>
          <p:nvPr/>
        </p:nvSpPr>
        <p:spPr>
          <a:xfrm>
            <a:off x="6246862" y="4140296"/>
            <a:ext cx="7040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dirty="0">
                <a:latin typeface="HG明朝B" panose="02020809000000000000" pitchFamily="17" charset="-128"/>
                <a:ea typeface="HG明朝B" panose="02020809000000000000" pitchFamily="17" charset="-128"/>
              </a:rPr>
              <a:t>8,000</a:t>
            </a:r>
            <a:r>
              <a:rPr kumimoji="1" lang="ja-JP" altLang="en-US" sz="1050" dirty="0">
                <a:latin typeface="HG明朝B" panose="02020809000000000000" pitchFamily="17" charset="-128"/>
                <a:ea typeface="HG明朝B" panose="02020809000000000000" pitchFamily="17" charset="-128"/>
              </a:rPr>
              <a:t>円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EA6DD66-740C-0AB5-74AB-8783CF6891E1}"/>
              </a:ext>
            </a:extLst>
          </p:cNvPr>
          <p:cNvSpPr txBox="1"/>
          <p:nvPr/>
        </p:nvSpPr>
        <p:spPr>
          <a:xfrm>
            <a:off x="1685611" y="4140295"/>
            <a:ext cx="7809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1200" dirty="0">
                <a:latin typeface="HG明朝B" panose="02020809000000000000" pitchFamily="17" charset="-128"/>
                <a:ea typeface="HG明朝B" panose="02020809000000000000" pitchFamily="17" charset="-128"/>
              </a:rPr>
              <a:t>15,400</a:t>
            </a:r>
            <a:r>
              <a:rPr kumimoji="1" lang="ja-JP" altLang="en-US" sz="1050" dirty="0">
                <a:latin typeface="HG明朝B" panose="02020809000000000000" pitchFamily="17" charset="-128"/>
                <a:ea typeface="HG明朝B" panose="02020809000000000000" pitchFamily="17" charset="-128"/>
              </a:rPr>
              <a:t>円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BA8DE37-339E-DFE0-4C56-D72775E743C9}"/>
              </a:ext>
            </a:extLst>
          </p:cNvPr>
          <p:cNvSpPr txBox="1"/>
          <p:nvPr/>
        </p:nvSpPr>
        <p:spPr>
          <a:xfrm>
            <a:off x="2678248" y="4140295"/>
            <a:ext cx="7809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1200" dirty="0">
                <a:latin typeface="HG明朝B" panose="02020809000000000000" pitchFamily="17" charset="-128"/>
                <a:ea typeface="HG明朝B" panose="02020809000000000000" pitchFamily="17" charset="-128"/>
              </a:rPr>
              <a:t>19,800</a:t>
            </a:r>
            <a:r>
              <a:rPr kumimoji="1" lang="ja-JP" altLang="en-US" sz="1050" dirty="0">
                <a:latin typeface="HG明朝B" panose="02020809000000000000" pitchFamily="17" charset="-128"/>
                <a:ea typeface="HG明朝B" panose="02020809000000000000" pitchFamily="17" charset="-128"/>
              </a:rPr>
              <a:t>円</a:t>
            </a:r>
          </a:p>
        </p:txBody>
      </p:sp>
    </p:spTree>
    <p:extLst>
      <p:ext uri="{BB962C8B-B14F-4D97-AF65-F5344CB8AC3E}">
        <p14:creationId xmlns:p14="http://schemas.microsoft.com/office/powerpoint/2010/main" val="22745945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タイムライン が含まれている画像&#10;&#10;自動的に生成された説明">
            <a:extLst>
              <a:ext uri="{FF2B5EF4-FFF2-40B4-BE49-F238E27FC236}">
                <a16:creationId xmlns:a16="http://schemas.microsoft.com/office/drawing/2014/main" id="{917EAEEA-8ACD-4233-AA2B-CC03496B933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6" y="-94"/>
            <a:ext cx="7551225" cy="10692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A4A3830-D2BA-46A7-B774-3FC50F3F4606}"/>
              </a:ext>
            </a:extLst>
          </p:cNvPr>
          <p:cNvSpPr txBox="1"/>
          <p:nvPr/>
        </p:nvSpPr>
        <p:spPr>
          <a:xfrm>
            <a:off x="6134745" y="8751095"/>
            <a:ext cx="7617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1000" dirty="0">
                <a:latin typeface="HG明朝B" panose="02020809000000000000" pitchFamily="17" charset="-128"/>
                <a:ea typeface="HG明朝B" panose="02020809000000000000" pitchFamily="17" charset="-128"/>
              </a:rPr>
              <a:t>2.5</a:t>
            </a:r>
            <a:r>
              <a:rPr kumimoji="1" lang="ja-JP" altLang="en-US" sz="1000" dirty="0">
                <a:latin typeface="HG明朝B" panose="02020809000000000000" pitchFamily="17" charset="-128"/>
                <a:ea typeface="HG明朝B" panose="02020809000000000000" pitchFamily="17" charset="-128"/>
              </a:rPr>
              <a:t>時間～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8D7C9C3-A774-4D52-A9ED-B33D408B1D0C}"/>
              </a:ext>
            </a:extLst>
          </p:cNvPr>
          <p:cNvSpPr txBox="1"/>
          <p:nvPr/>
        </p:nvSpPr>
        <p:spPr>
          <a:xfrm>
            <a:off x="6051266" y="9176545"/>
            <a:ext cx="8579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1400" dirty="0">
                <a:latin typeface="HG明朝B" panose="02020809000000000000" pitchFamily="17" charset="-128"/>
                <a:ea typeface="HG明朝B" panose="02020809000000000000" pitchFamily="17" charset="-128"/>
              </a:rPr>
              <a:t>13,200</a:t>
            </a:r>
            <a:r>
              <a:rPr kumimoji="1" lang="ja-JP" altLang="en-US" sz="1050" dirty="0">
                <a:latin typeface="HG明朝B" panose="02020809000000000000" pitchFamily="17" charset="-128"/>
                <a:ea typeface="HG明朝B" panose="02020809000000000000" pitchFamily="17" charset="-128"/>
              </a:rPr>
              <a:t>円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A2E50AF-192D-4975-9794-F220F1B54D9C}"/>
              </a:ext>
            </a:extLst>
          </p:cNvPr>
          <p:cNvSpPr txBox="1"/>
          <p:nvPr/>
        </p:nvSpPr>
        <p:spPr>
          <a:xfrm>
            <a:off x="6051266" y="9443245"/>
            <a:ext cx="8579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1400" dirty="0">
                <a:latin typeface="HG明朝B" panose="02020809000000000000" pitchFamily="17" charset="-128"/>
                <a:ea typeface="HG明朝B" panose="02020809000000000000" pitchFamily="17" charset="-128"/>
              </a:rPr>
              <a:t>16,500</a:t>
            </a:r>
            <a:r>
              <a:rPr kumimoji="1" lang="ja-JP" altLang="en-US" sz="1050" dirty="0">
                <a:latin typeface="HG明朝B" panose="02020809000000000000" pitchFamily="17" charset="-128"/>
                <a:ea typeface="HG明朝B" panose="02020809000000000000" pitchFamily="17" charset="-128"/>
              </a:rPr>
              <a:t>円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1BDBF36-C75A-414F-A6D2-40022983B4FA}"/>
              </a:ext>
            </a:extLst>
          </p:cNvPr>
          <p:cNvSpPr txBox="1"/>
          <p:nvPr/>
        </p:nvSpPr>
        <p:spPr>
          <a:xfrm>
            <a:off x="6051266" y="9712922"/>
            <a:ext cx="8579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1400" dirty="0">
                <a:latin typeface="HG明朝B" panose="02020809000000000000" pitchFamily="17" charset="-128"/>
                <a:ea typeface="HG明朝B" panose="02020809000000000000" pitchFamily="17" charset="-128"/>
              </a:rPr>
              <a:t>22,000</a:t>
            </a:r>
            <a:r>
              <a:rPr kumimoji="1" lang="ja-JP" altLang="en-US" sz="1050" dirty="0">
                <a:latin typeface="HG明朝B" panose="02020809000000000000" pitchFamily="17" charset="-128"/>
                <a:ea typeface="HG明朝B" panose="02020809000000000000" pitchFamily="17" charset="-128"/>
              </a:rPr>
              <a:t>円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C80B80D-37D6-43A9-87BE-EEF61A992DF7}"/>
              </a:ext>
            </a:extLst>
          </p:cNvPr>
          <p:cNvSpPr txBox="1"/>
          <p:nvPr/>
        </p:nvSpPr>
        <p:spPr>
          <a:xfrm>
            <a:off x="4784054" y="3982245"/>
            <a:ext cx="5693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1000" dirty="0">
                <a:latin typeface="HG明朝B" panose="02020809000000000000" pitchFamily="17" charset="-128"/>
                <a:ea typeface="HG明朝B" panose="02020809000000000000" pitchFamily="17" charset="-128"/>
              </a:rPr>
              <a:t>40</a:t>
            </a:r>
            <a:r>
              <a:rPr kumimoji="1" lang="ja-JP" altLang="en-US" sz="1000" dirty="0">
                <a:latin typeface="HG明朝B" panose="02020809000000000000" pitchFamily="17" charset="-128"/>
                <a:ea typeface="HG明朝B" panose="02020809000000000000" pitchFamily="17" charset="-128"/>
              </a:rPr>
              <a:t>分～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301B74D9-8A56-4153-B18A-33A88F478C95}"/>
              </a:ext>
            </a:extLst>
          </p:cNvPr>
          <p:cNvSpPr txBox="1"/>
          <p:nvPr/>
        </p:nvSpPr>
        <p:spPr>
          <a:xfrm>
            <a:off x="5973393" y="3899696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dirty="0">
                <a:latin typeface="HG明朝B" panose="02020809000000000000" pitchFamily="17" charset="-128"/>
                <a:ea typeface="HG明朝B" panose="02020809000000000000" pitchFamily="17" charset="-128"/>
              </a:rPr>
              <a:t>8,800</a:t>
            </a:r>
            <a:r>
              <a:rPr kumimoji="1" lang="ja-JP" altLang="en-US" sz="1050" dirty="0">
                <a:latin typeface="HG明朝B" panose="02020809000000000000" pitchFamily="17" charset="-128"/>
                <a:ea typeface="HG明朝B" panose="02020809000000000000" pitchFamily="17" charset="-128"/>
              </a:rPr>
              <a:t>円～</a:t>
            </a:r>
          </a:p>
        </p:txBody>
      </p:sp>
    </p:spTree>
    <p:extLst>
      <p:ext uri="{BB962C8B-B14F-4D97-AF65-F5344CB8AC3E}">
        <p14:creationId xmlns:p14="http://schemas.microsoft.com/office/powerpoint/2010/main" val="25243849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4D9AF686-B52B-BC31-FF7F-B2ED73A9AAB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7" y="0"/>
            <a:ext cx="7552540" cy="10691813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E0ED898-7FF6-4B1F-8E80-61D4A5C3DCDF}"/>
              </a:ext>
            </a:extLst>
          </p:cNvPr>
          <p:cNvSpPr txBox="1"/>
          <p:nvPr/>
        </p:nvSpPr>
        <p:spPr>
          <a:xfrm>
            <a:off x="2281772" y="8742471"/>
            <a:ext cx="9925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400" dirty="0">
                <a:latin typeface="HG明朝B" panose="02020809000000000000" pitchFamily="17" charset="-128"/>
                <a:ea typeface="HG明朝B" panose="02020809000000000000" pitchFamily="17" charset="-128"/>
              </a:rPr>
              <a:t>31,320</a:t>
            </a:r>
            <a:r>
              <a:rPr kumimoji="1" lang="ja-JP" altLang="en-US" sz="1050" dirty="0">
                <a:latin typeface="HG明朝B" panose="02020809000000000000" pitchFamily="17" charset="-128"/>
                <a:ea typeface="HG明朝B" panose="02020809000000000000" pitchFamily="17" charset="-128"/>
              </a:rPr>
              <a:t>円～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049ABF0-1F70-4967-AA52-E083DEEFE576}"/>
              </a:ext>
            </a:extLst>
          </p:cNvPr>
          <p:cNvSpPr txBox="1"/>
          <p:nvPr/>
        </p:nvSpPr>
        <p:spPr>
          <a:xfrm>
            <a:off x="3228658" y="8798758"/>
            <a:ext cx="38664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050" dirty="0">
                <a:latin typeface="HG明朝B" panose="02020809000000000000" pitchFamily="17" charset="-128"/>
                <a:ea typeface="HG明朝B" panose="02020809000000000000" pitchFamily="17" charset="-128"/>
              </a:rPr>
              <a:t>1</a:t>
            </a:r>
            <a:r>
              <a:rPr kumimoji="1" lang="ja-JP" altLang="en-US" sz="1050" dirty="0">
                <a:latin typeface="HG明朝B" panose="02020809000000000000" pitchFamily="17" charset="-128"/>
                <a:ea typeface="HG明朝B" panose="02020809000000000000" pitchFamily="17" charset="-128"/>
              </a:rPr>
              <a:t>日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9BBED5C-A3FA-4296-904B-DED5FD4C3C75}"/>
              </a:ext>
            </a:extLst>
          </p:cNvPr>
          <p:cNvSpPr txBox="1"/>
          <p:nvPr/>
        </p:nvSpPr>
        <p:spPr>
          <a:xfrm>
            <a:off x="2274315" y="8959102"/>
            <a:ext cx="9925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400" dirty="0">
                <a:latin typeface="HG明朝B" panose="02020809000000000000" pitchFamily="17" charset="-128"/>
                <a:ea typeface="HG明朝B" panose="02020809000000000000" pitchFamily="17" charset="-128"/>
              </a:rPr>
              <a:t>35,640</a:t>
            </a:r>
            <a:r>
              <a:rPr kumimoji="1" lang="ja-JP" altLang="en-US" sz="1050" dirty="0">
                <a:latin typeface="HG明朝B" panose="02020809000000000000" pitchFamily="17" charset="-128"/>
                <a:ea typeface="HG明朝B" panose="02020809000000000000" pitchFamily="17" charset="-128"/>
              </a:rPr>
              <a:t>円～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5C23152-1C85-492F-8108-953C5ADCF673}"/>
              </a:ext>
            </a:extLst>
          </p:cNvPr>
          <p:cNvSpPr txBox="1"/>
          <p:nvPr/>
        </p:nvSpPr>
        <p:spPr>
          <a:xfrm>
            <a:off x="3228658" y="9016961"/>
            <a:ext cx="38664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050" dirty="0">
                <a:latin typeface="HG明朝B" panose="02020809000000000000" pitchFamily="17" charset="-128"/>
                <a:ea typeface="HG明朝B" panose="02020809000000000000" pitchFamily="17" charset="-128"/>
              </a:rPr>
              <a:t>1</a:t>
            </a:r>
            <a:r>
              <a:rPr kumimoji="1" lang="ja-JP" altLang="en-US" sz="1050" dirty="0">
                <a:latin typeface="HG明朝B" panose="02020809000000000000" pitchFamily="17" charset="-128"/>
                <a:ea typeface="HG明朝B" panose="02020809000000000000" pitchFamily="17" charset="-128"/>
              </a:rPr>
              <a:t>日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0DAC841-7EF1-42CA-8F85-8055B340D028}"/>
              </a:ext>
            </a:extLst>
          </p:cNvPr>
          <p:cNvSpPr txBox="1"/>
          <p:nvPr/>
        </p:nvSpPr>
        <p:spPr>
          <a:xfrm>
            <a:off x="2281771" y="9207957"/>
            <a:ext cx="9925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400" dirty="0">
                <a:latin typeface="HG明朝B" panose="02020809000000000000" pitchFamily="17" charset="-128"/>
                <a:ea typeface="HG明朝B" panose="02020809000000000000" pitchFamily="17" charset="-128"/>
              </a:rPr>
              <a:t>39,960</a:t>
            </a:r>
            <a:r>
              <a:rPr kumimoji="1" lang="ja-JP" altLang="en-US" sz="1050" dirty="0">
                <a:latin typeface="HG明朝B" panose="02020809000000000000" pitchFamily="17" charset="-128"/>
                <a:ea typeface="HG明朝B" panose="02020809000000000000" pitchFamily="17" charset="-128"/>
              </a:rPr>
              <a:t>円～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18316BE-60F7-47BF-B846-6A48B084BA03}"/>
              </a:ext>
            </a:extLst>
          </p:cNvPr>
          <p:cNvSpPr txBox="1"/>
          <p:nvPr/>
        </p:nvSpPr>
        <p:spPr>
          <a:xfrm>
            <a:off x="3219704" y="9245343"/>
            <a:ext cx="38664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050" dirty="0">
                <a:latin typeface="HG明朝B" panose="02020809000000000000" pitchFamily="17" charset="-128"/>
                <a:ea typeface="HG明朝B" panose="02020809000000000000" pitchFamily="17" charset="-128"/>
              </a:rPr>
              <a:t>1</a:t>
            </a:r>
            <a:r>
              <a:rPr kumimoji="1" lang="ja-JP" altLang="en-US" sz="1050" dirty="0">
                <a:latin typeface="HG明朝B" panose="02020809000000000000" pitchFamily="17" charset="-128"/>
                <a:ea typeface="HG明朝B" panose="02020809000000000000" pitchFamily="17" charset="-128"/>
              </a:rPr>
              <a:t>日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410F30B-EB67-4A8C-A887-D7C969AFCD48}"/>
              </a:ext>
            </a:extLst>
          </p:cNvPr>
          <p:cNvSpPr txBox="1"/>
          <p:nvPr/>
        </p:nvSpPr>
        <p:spPr>
          <a:xfrm>
            <a:off x="2281519" y="9421654"/>
            <a:ext cx="9925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400" dirty="0">
                <a:latin typeface="HG明朝B" panose="02020809000000000000" pitchFamily="17" charset="-128"/>
                <a:ea typeface="HG明朝B" panose="02020809000000000000" pitchFamily="17" charset="-128"/>
              </a:rPr>
              <a:t>43,200</a:t>
            </a:r>
            <a:r>
              <a:rPr kumimoji="1" lang="ja-JP" altLang="en-US" sz="1050" dirty="0">
                <a:latin typeface="HG明朝B" panose="02020809000000000000" pitchFamily="17" charset="-128"/>
                <a:ea typeface="HG明朝B" panose="02020809000000000000" pitchFamily="17" charset="-128"/>
              </a:rPr>
              <a:t>円～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0A0E539-7ECA-4718-A4B0-818643F82A87}"/>
              </a:ext>
            </a:extLst>
          </p:cNvPr>
          <p:cNvSpPr txBox="1"/>
          <p:nvPr/>
        </p:nvSpPr>
        <p:spPr>
          <a:xfrm>
            <a:off x="3212781" y="9483510"/>
            <a:ext cx="38664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050" dirty="0">
                <a:latin typeface="HG明朝B" panose="02020809000000000000" pitchFamily="17" charset="-128"/>
                <a:ea typeface="HG明朝B" panose="02020809000000000000" pitchFamily="17" charset="-128"/>
              </a:rPr>
              <a:t>1</a:t>
            </a:r>
            <a:r>
              <a:rPr kumimoji="1" lang="ja-JP" altLang="en-US" sz="1050" dirty="0">
                <a:latin typeface="HG明朝B" panose="02020809000000000000" pitchFamily="17" charset="-128"/>
                <a:ea typeface="HG明朝B" panose="02020809000000000000" pitchFamily="17" charset="-128"/>
              </a:rPr>
              <a:t>日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62991528-773B-49EE-9556-81AEE062695B}"/>
              </a:ext>
            </a:extLst>
          </p:cNvPr>
          <p:cNvSpPr txBox="1"/>
          <p:nvPr/>
        </p:nvSpPr>
        <p:spPr>
          <a:xfrm>
            <a:off x="5655553" y="8742471"/>
            <a:ext cx="9925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400" dirty="0">
                <a:latin typeface="HG明朝B" panose="02020809000000000000" pitchFamily="17" charset="-128"/>
                <a:ea typeface="HG明朝B" panose="02020809000000000000" pitchFamily="17" charset="-128"/>
              </a:rPr>
              <a:t>43,200</a:t>
            </a:r>
            <a:r>
              <a:rPr kumimoji="1" lang="ja-JP" altLang="en-US" sz="1050" dirty="0">
                <a:latin typeface="HG明朝B" panose="02020809000000000000" pitchFamily="17" charset="-128"/>
                <a:ea typeface="HG明朝B" panose="02020809000000000000" pitchFamily="17" charset="-128"/>
              </a:rPr>
              <a:t>円～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00DF53F2-8AC5-430E-9489-E6F67F3877BA}"/>
              </a:ext>
            </a:extLst>
          </p:cNvPr>
          <p:cNvSpPr txBox="1"/>
          <p:nvPr/>
        </p:nvSpPr>
        <p:spPr>
          <a:xfrm>
            <a:off x="6646014" y="8780627"/>
            <a:ext cx="38664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050" dirty="0">
                <a:latin typeface="HG明朝B" panose="02020809000000000000" pitchFamily="17" charset="-128"/>
                <a:ea typeface="HG明朝B" panose="02020809000000000000" pitchFamily="17" charset="-128"/>
              </a:rPr>
              <a:t>2</a:t>
            </a:r>
            <a:r>
              <a:rPr kumimoji="1" lang="ja-JP" altLang="en-US" sz="1050" dirty="0">
                <a:latin typeface="HG明朝B" panose="02020809000000000000" pitchFamily="17" charset="-128"/>
                <a:ea typeface="HG明朝B" panose="02020809000000000000" pitchFamily="17" charset="-128"/>
              </a:rPr>
              <a:t>日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5F00E31B-10A6-438F-BE2A-BAB50403EA65}"/>
              </a:ext>
            </a:extLst>
          </p:cNvPr>
          <p:cNvSpPr txBox="1"/>
          <p:nvPr/>
        </p:nvSpPr>
        <p:spPr>
          <a:xfrm>
            <a:off x="5653436" y="8982015"/>
            <a:ext cx="9925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400" dirty="0">
                <a:latin typeface="HG明朝B" panose="02020809000000000000" pitchFamily="17" charset="-128"/>
                <a:ea typeface="HG明朝B" panose="02020809000000000000" pitchFamily="17" charset="-128"/>
              </a:rPr>
              <a:t>48,600</a:t>
            </a:r>
            <a:r>
              <a:rPr kumimoji="1" lang="ja-JP" altLang="en-US" sz="1050" dirty="0">
                <a:latin typeface="HG明朝B" panose="02020809000000000000" pitchFamily="17" charset="-128"/>
                <a:ea typeface="HG明朝B" panose="02020809000000000000" pitchFamily="17" charset="-128"/>
              </a:rPr>
              <a:t>円～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8746A5BA-0A3C-49EC-86F4-A6AC7B68CC31}"/>
              </a:ext>
            </a:extLst>
          </p:cNvPr>
          <p:cNvSpPr txBox="1"/>
          <p:nvPr/>
        </p:nvSpPr>
        <p:spPr>
          <a:xfrm>
            <a:off x="6643226" y="9016961"/>
            <a:ext cx="38664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050" dirty="0">
                <a:latin typeface="HG明朝B" panose="02020809000000000000" pitchFamily="17" charset="-128"/>
                <a:ea typeface="HG明朝B" panose="02020809000000000000" pitchFamily="17" charset="-128"/>
              </a:rPr>
              <a:t>2</a:t>
            </a:r>
            <a:r>
              <a:rPr kumimoji="1" lang="ja-JP" altLang="en-US" sz="1050" dirty="0">
                <a:latin typeface="HG明朝B" panose="02020809000000000000" pitchFamily="17" charset="-128"/>
                <a:ea typeface="HG明朝B" panose="02020809000000000000" pitchFamily="17" charset="-128"/>
              </a:rPr>
              <a:t>日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79422F3-5A97-4D2A-A3F3-7F54052C1DA6}"/>
              </a:ext>
            </a:extLst>
          </p:cNvPr>
          <p:cNvSpPr txBox="1"/>
          <p:nvPr/>
        </p:nvSpPr>
        <p:spPr>
          <a:xfrm>
            <a:off x="5653435" y="9199239"/>
            <a:ext cx="9925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400" dirty="0">
                <a:latin typeface="HG明朝B" panose="02020809000000000000" pitchFamily="17" charset="-128"/>
                <a:ea typeface="HG明朝B" panose="02020809000000000000" pitchFamily="17" charset="-128"/>
              </a:rPr>
              <a:t>54,000</a:t>
            </a:r>
            <a:r>
              <a:rPr kumimoji="1" lang="ja-JP" altLang="en-US" sz="1050" dirty="0">
                <a:latin typeface="HG明朝B" panose="02020809000000000000" pitchFamily="17" charset="-128"/>
                <a:ea typeface="HG明朝B" panose="02020809000000000000" pitchFamily="17" charset="-128"/>
              </a:rPr>
              <a:t>円～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1E134B6-5C9C-42B0-A72F-7A778C784672}"/>
              </a:ext>
            </a:extLst>
          </p:cNvPr>
          <p:cNvSpPr txBox="1"/>
          <p:nvPr/>
        </p:nvSpPr>
        <p:spPr>
          <a:xfrm>
            <a:off x="6640438" y="9253100"/>
            <a:ext cx="38664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050" dirty="0">
                <a:latin typeface="HG明朝B" panose="02020809000000000000" pitchFamily="17" charset="-128"/>
                <a:ea typeface="HG明朝B" panose="02020809000000000000" pitchFamily="17" charset="-128"/>
              </a:rPr>
              <a:t>2</a:t>
            </a:r>
            <a:r>
              <a:rPr kumimoji="1" lang="ja-JP" altLang="en-US" sz="1050" dirty="0">
                <a:latin typeface="HG明朝B" panose="02020809000000000000" pitchFamily="17" charset="-128"/>
                <a:ea typeface="HG明朝B" panose="02020809000000000000" pitchFamily="17" charset="-128"/>
              </a:rPr>
              <a:t>日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6A4CA652-48F3-4A15-B63D-A925C9581586}"/>
              </a:ext>
            </a:extLst>
          </p:cNvPr>
          <p:cNvSpPr txBox="1"/>
          <p:nvPr/>
        </p:nvSpPr>
        <p:spPr>
          <a:xfrm>
            <a:off x="5661903" y="9429649"/>
            <a:ext cx="9925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400" dirty="0">
                <a:latin typeface="HG明朝B" panose="02020809000000000000" pitchFamily="17" charset="-128"/>
                <a:ea typeface="HG明朝B" panose="02020809000000000000" pitchFamily="17" charset="-128"/>
              </a:rPr>
              <a:t>61,560</a:t>
            </a:r>
            <a:r>
              <a:rPr kumimoji="1" lang="ja-JP" altLang="en-US" sz="1050" dirty="0">
                <a:latin typeface="HG明朝B" panose="02020809000000000000" pitchFamily="17" charset="-128"/>
                <a:ea typeface="HG明朝B" panose="02020809000000000000" pitchFamily="17" charset="-128"/>
              </a:rPr>
              <a:t>円～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1F295445-63B9-4C81-972E-44112F24AF95}"/>
              </a:ext>
            </a:extLst>
          </p:cNvPr>
          <p:cNvSpPr txBox="1"/>
          <p:nvPr/>
        </p:nvSpPr>
        <p:spPr>
          <a:xfrm>
            <a:off x="6637650" y="9470324"/>
            <a:ext cx="38664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050" dirty="0">
                <a:latin typeface="HG明朝B" panose="02020809000000000000" pitchFamily="17" charset="-128"/>
                <a:ea typeface="HG明朝B" panose="02020809000000000000" pitchFamily="17" charset="-128"/>
              </a:rPr>
              <a:t>2</a:t>
            </a:r>
            <a:r>
              <a:rPr kumimoji="1" lang="ja-JP" altLang="en-US" sz="1050" dirty="0">
                <a:latin typeface="HG明朝B" panose="02020809000000000000" pitchFamily="17" charset="-128"/>
                <a:ea typeface="HG明朝B" panose="02020809000000000000" pitchFamily="17" charset="-128"/>
              </a:rPr>
              <a:t>日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BAA676A-5F0B-F24B-F3AE-42D9237F9415}"/>
              </a:ext>
            </a:extLst>
          </p:cNvPr>
          <p:cNvSpPr txBox="1"/>
          <p:nvPr/>
        </p:nvSpPr>
        <p:spPr>
          <a:xfrm>
            <a:off x="2281520" y="9667188"/>
            <a:ext cx="9925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400" dirty="0">
                <a:latin typeface="HG明朝B" panose="02020809000000000000" pitchFamily="17" charset="-128"/>
                <a:ea typeface="HG明朝B" panose="02020809000000000000" pitchFamily="17" charset="-128"/>
              </a:rPr>
              <a:t>47,600</a:t>
            </a:r>
            <a:r>
              <a:rPr kumimoji="1" lang="ja-JP" altLang="en-US" sz="1050" dirty="0">
                <a:latin typeface="HG明朝B" panose="02020809000000000000" pitchFamily="17" charset="-128"/>
                <a:ea typeface="HG明朝B" panose="02020809000000000000" pitchFamily="17" charset="-128"/>
              </a:rPr>
              <a:t>円～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E9A8F7D0-67AD-A486-5241-7D28DD6F964E}"/>
              </a:ext>
            </a:extLst>
          </p:cNvPr>
          <p:cNvSpPr txBox="1"/>
          <p:nvPr/>
        </p:nvSpPr>
        <p:spPr>
          <a:xfrm>
            <a:off x="3212781" y="9712110"/>
            <a:ext cx="38664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050" dirty="0">
                <a:latin typeface="HG明朝B" panose="02020809000000000000" pitchFamily="17" charset="-128"/>
                <a:ea typeface="HG明朝B" panose="02020809000000000000" pitchFamily="17" charset="-128"/>
              </a:rPr>
              <a:t>1</a:t>
            </a:r>
            <a:r>
              <a:rPr kumimoji="1" lang="ja-JP" altLang="en-US" sz="1050" dirty="0">
                <a:latin typeface="HG明朝B" panose="02020809000000000000" pitchFamily="17" charset="-128"/>
                <a:ea typeface="HG明朝B" panose="02020809000000000000" pitchFamily="17" charset="-128"/>
              </a:rPr>
              <a:t>日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922593F-5D4E-1F6A-4D6E-C002A7F7FB61}"/>
              </a:ext>
            </a:extLst>
          </p:cNvPr>
          <p:cNvSpPr txBox="1"/>
          <p:nvPr/>
        </p:nvSpPr>
        <p:spPr>
          <a:xfrm>
            <a:off x="5661904" y="9666716"/>
            <a:ext cx="9925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400" dirty="0">
                <a:latin typeface="HG明朝B" panose="02020809000000000000" pitchFamily="17" charset="-128"/>
                <a:ea typeface="HG明朝B" panose="02020809000000000000" pitchFamily="17" charset="-128"/>
              </a:rPr>
              <a:t>68,200</a:t>
            </a:r>
            <a:r>
              <a:rPr kumimoji="1" lang="ja-JP" altLang="en-US" sz="1050" dirty="0">
                <a:latin typeface="HG明朝B" panose="02020809000000000000" pitchFamily="17" charset="-128"/>
                <a:ea typeface="HG明朝B" panose="02020809000000000000" pitchFamily="17" charset="-128"/>
              </a:rPr>
              <a:t>円～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7BF4E291-1BD5-8721-A9D1-43756D91BB51}"/>
              </a:ext>
            </a:extLst>
          </p:cNvPr>
          <p:cNvSpPr txBox="1"/>
          <p:nvPr/>
        </p:nvSpPr>
        <p:spPr>
          <a:xfrm>
            <a:off x="6637650" y="9707390"/>
            <a:ext cx="38664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050" dirty="0">
                <a:latin typeface="HG明朝B" panose="02020809000000000000" pitchFamily="17" charset="-128"/>
                <a:ea typeface="HG明朝B" panose="02020809000000000000" pitchFamily="17" charset="-128"/>
              </a:rPr>
              <a:t>2</a:t>
            </a:r>
            <a:r>
              <a:rPr kumimoji="1" lang="ja-JP" altLang="en-US" sz="1050" dirty="0">
                <a:latin typeface="HG明朝B" panose="02020809000000000000" pitchFamily="17" charset="-128"/>
                <a:ea typeface="HG明朝B" panose="02020809000000000000" pitchFamily="17" charset="-128"/>
              </a:rPr>
              <a:t>日</a:t>
            </a:r>
          </a:p>
        </p:txBody>
      </p:sp>
    </p:spTree>
    <p:extLst>
      <p:ext uri="{BB962C8B-B14F-4D97-AF65-F5344CB8AC3E}">
        <p14:creationId xmlns:p14="http://schemas.microsoft.com/office/powerpoint/2010/main" val="19222364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50F9478-EE32-72D9-FA02-D8845C36EE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63"/>
            <a:ext cx="7559560" cy="1069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1473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3666A42-59B0-24C9-6D2B-E3CBC12045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559675" cy="10692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1638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テキスト&#10;&#10;中程度の精度で自動的に生成された説明">
            <a:extLst>
              <a:ext uri="{FF2B5EF4-FFF2-40B4-BE49-F238E27FC236}">
                <a16:creationId xmlns:a16="http://schemas.microsoft.com/office/drawing/2014/main" id="{EC506FA0-B1F8-445B-BF8F-16055FFBCBF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6" y="-94"/>
            <a:ext cx="7551225" cy="106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772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DEDEABB0-4A8B-551E-7F25-E9F5872A66B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59"/>
            <a:ext cx="7559675" cy="10688294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E6D20A6-D232-20A9-6B86-2EEE94525346}"/>
              </a:ext>
            </a:extLst>
          </p:cNvPr>
          <p:cNvSpPr txBox="1"/>
          <p:nvPr/>
        </p:nvSpPr>
        <p:spPr>
          <a:xfrm>
            <a:off x="1083421" y="9848705"/>
            <a:ext cx="11721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600" dirty="0">
                <a:latin typeface="HG明朝B" panose="02020809000000000000" pitchFamily="17" charset="-128"/>
                <a:ea typeface="HG明朝B" panose="02020809000000000000" pitchFamily="17" charset="-128"/>
              </a:rPr>
              <a:t>154,000</a:t>
            </a:r>
            <a:r>
              <a:rPr kumimoji="1" lang="ja-JP" altLang="en-US" sz="1050" dirty="0">
                <a:latin typeface="HG明朝B" panose="02020809000000000000" pitchFamily="17" charset="-128"/>
                <a:ea typeface="HG明朝B" panose="02020809000000000000" pitchFamily="17" charset="-128"/>
              </a:rPr>
              <a:t>円～</a:t>
            </a:r>
            <a:endParaRPr kumimoji="1" lang="en-US" altLang="ja-JP" sz="1050" dirty="0">
              <a:latin typeface="HG明朝B" panose="02020809000000000000" pitchFamily="17" charset="-128"/>
              <a:ea typeface="HG明朝B" panose="02020809000000000000" pitchFamily="17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E74588E-1A96-0305-FCA9-5D54A0040733}"/>
              </a:ext>
            </a:extLst>
          </p:cNvPr>
          <p:cNvSpPr txBox="1"/>
          <p:nvPr/>
        </p:nvSpPr>
        <p:spPr>
          <a:xfrm>
            <a:off x="2166842" y="9848705"/>
            <a:ext cx="11721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600" dirty="0">
                <a:latin typeface="HG明朝B" panose="02020809000000000000" pitchFamily="17" charset="-128"/>
                <a:ea typeface="HG明朝B" panose="02020809000000000000" pitchFamily="17" charset="-128"/>
              </a:rPr>
              <a:t>165,000</a:t>
            </a:r>
            <a:r>
              <a:rPr kumimoji="1" lang="ja-JP" altLang="en-US" sz="1050" dirty="0">
                <a:latin typeface="HG明朝B" panose="02020809000000000000" pitchFamily="17" charset="-128"/>
                <a:ea typeface="HG明朝B" panose="02020809000000000000" pitchFamily="17" charset="-128"/>
              </a:rPr>
              <a:t>円～</a:t>
            </a:r>
            <a:endParaRPr kumimoji="1" lang="en-US" altLang="ja-JP" sz="1050" dirty="0">
              <a:latin typeface="HG明朝B" panose="02020809000000000000" pitchFamily="17" charset="-128"/>
              <a:ea typeface="HG明朝B" panose="02020809000000000000" pitchFamily="17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34FD6AA-35B6-73E2-3541-738F079B0ED8}"/>
              </a:ext>
            </a:extLst>
          </p:cNvPr>
          <p:cNvSpPr txBox="1"/>
          <p:nvPr/>
        </p:nvSpPr>
        <p:spPr>
          <a:xfrm>
            <a:off x="3250263" y="9848705"/>
            <a:ext cx="11721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600" dirty="0">
                <a:latin typeface="HG明朝B" panose="02020809000000000000" pitchFamily="17" charset="-128"/>
                <a:ea typeface="HG明朝B" panose="02020809000000000000" pitchFamily="17" charset="-128"/>
              </a:rPr>
              <a:t>181,500</a:t>
            </a:r>
            <a:r>
              <a:rPr kumimoji="1" lang="ja-JP" altLang="en-US" sz="1050" dirty="0">
                <a:latin typeface="HG明朝B" panose="02020809000000000000" pitchFamily="17" charset="-128"/>
                <a:ea typeface="HG明朝B" panose="02020809000000000000" pitchFamily="17" charset="-128"/>
              </a:rPr>
              <a:t>円～</a:t>
            </a:r>
            <a:endParaRPr kumimoji="1" lang="en-US" altLang="ja-JP" sz="1050" dirty="0">
              <a:latin typeface="HG明朝B" panose="02020809000000000000" pitchFamily="17" charset="-128"/>
              <a:ea typeface="HG明朝B" panose="02020809000000000000" pitchFamily="17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96E8BA0-C0B3-2BBD-3E95-F420123AD1C2}"/>
              </a:ext>
            </a:extLst>
          </p:cNvPr>
          <p:cNvSpPr txBox="1"/>
          <p:nvPr/>
        </p:nvSpPr>
        <p:spPr>
          <a:xfrm>
            <a:off x="4311420" y="9848705"/>
            <a:ext cx="11721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600" dirty="0">
                <a:latin typeface="HG明朝B" panose="02020809000000000000" pitchFamily="17" charset="-128"/>
                <a:ea typeface="HG明朝B" panose="02020809000000000000" pitchFamily="17" charset="-128"/>
              </a:rPr>
              <a:t>198,000</a:t>
            </a:r>
            <a:r>
              <a:rPr kumimoji="1" lang="ja-JP" altLang="en-US" sz="1050" dirty="0">
                <a:latin typeface="HG明朝B" panose="02020809000000000000" pitchFamily="17" charset="-128"/>
                <a:ea typeface="HG明朝B" panose="02020809000000000000" pitchFamily="17" charset="-128"/>
              </a:rPr>
              <a:t>円～</a:t>
            </a:r>
            <a:endParaRPr kumimoji="1" lang="en-US" altLang="ja-JP" sz="1050" dirty="0">
              <a:latin typeface="HG明朝B" panose="02020809000000000000" pitchFamily="17" charset="-128"/>
              <a:ea typeface="HG明朝B" panose="02020809000000000000" pitchFamily="17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2781513E-B231-4B37-DC3F-9928FB458B55}"/>
              </a:ext>
            </a:extLst>
          </p:cNvPr>
          <p:cNvSpPr txBox="1"/>
          <p:nvPr/>
        </p:nvSpPr>
        <p:spPr>
          <a:xfrm>
            <a:off x="5394841" y="9848705"/>
            <a:ext cx="1172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600" dirty="0">
                <a:latin typeface="HG明朝B" panose="02020809000000000000" pitchFamily="17" charset="-128"/>
                <a:ea typeface="HG明朝B" panose="02020809000000000000" pitchFamily="17" charset="-128"/>
              </a:rPr>
              <a:t>214,000</a:t>
            </a:r>
            <a:r>
              <a:rPr kumimoji="1" lang="ja-JP" altLang="en-US" sz="1050" dirty="0">
                <a:latin typeface="HG明朝B" panose="02020809000000000000" pitchFamily="17" charset="-128"/>
                <a:ea typeface="HG明朝B" panose="02020809000000000000" pitchFamily="17" charset="-128"/>
              </a:rPr>
              <a:t>円～</a:t>
            </a:r>
            <a:endParaRPr kumimoji="1" lang="en-US" altLang="ja-JP" sz="1050" dirty="0">
              <a:latin typeface="HG明朝B" panose="02020809000000000000" pitchFamily="17" charset="-128"/>
              <a:ea typeface="HG明朝B" panose="02020809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262175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C470CF9-C4DB-9372-A833-968D780C4D3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7" y="0"/>
            <a:ext cx="7552541" cy="10691813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146DFDF-B450-4ACE-8F52-BF476CA90E40}"/>
              </a:ext>
            </a:extLst>
          </p:cNvPr>
          <p:cNvSpPr txBox="1"/>
          <p:nvPr/>
        </p:nvSpPr>
        <p:spPr>
          <a:xfrm>
            <a:off x="1085939" y="9848705"/>
            <a:ext cx="10695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600" dirty="0">
                <a:latin typeface="HG明朝B" panose="02020809000000000000" pitchFamily="17" charset="-128"/>
                <a:ea typeface="HG明朝B" panose="02020809000000000000" pitchFamily="17" charset="-128"/>
              </a:rPr>
              <a:t>92,400</a:t>
            </a:r>
            <a:r>
              <a:rPr kumimoji="1" lang="ja-JP" altLang="en-US" sz="1050" dirty="0">
                <a:latin typeface="HG明朝B" panose="02020809000000000000" pitchFamily="17" charset="-128"/>
                <a:ea typeface="HG明朝B" panose="02020809000000000000" pitchFamily="17" charset="-128"/>
              </a:rPr>
              <a:t>円～</a:t>
            </a:r>
            <a:endParaRPr kumimoji="1" lang="en-US" altLang="ja-JP" sz="1050" dirty="0">
              <a:latin typeface="HG明朝B" panose="02020809000000000000" pitchFamily="17" charset="-128"/>
              <a:ea typeface="HG明朝B" panose="02020809000000000000" pitchFamily="17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4FDA98E-C70F-49CD-A857-8E85436F4104}"/>
              </a:ext>
            </a:extLst>
          </p:cNvPr>
          <p:cNvSpPr txBox="1"/>
          <p:nvPr/>
        </p:nvSpPr>
        <p:spPr>
          <a:xfrm>
            <a:off x="2221512" y="9848705"/>
            <a:ext cx="10695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600" dirty="0">
                <a:latin typeface="HG明朝B" panose="02020809000000000000" pitchFamily="17" charset="-128"/>
                <a:ea typeface="HG明朝B" panose="02020809000000000000" pitchFamily="17" charset="-128"/>
              </a:rPr>
              <a:t>98,200</a:t>
            </a:r>
            <a:r>
              <a:rPr kumimoji="1" lang="ja-JP" altLang="en-US" sz="1050" dirty="0">
                <a:latin typeface="HG明朝B" panose="02020809000000000000" pitchFamily="17" charset="-128"/>
                <a:ea typeface="HG明朝B" panose="02020809000000000000" pitchFamily="17" charset="-128"/>
              </a:rPr>
              <a:t>円～</a:t>
            </a:r>
            <a:endParaRPr kumimoji="1" lang="en-US" altLang="ja-JP" sz="1050" dirty="0">
              <a:latin typeface="HG明朝B" panose="02020809000000000000" pitchFamily="17" charset="-128"/>
              <a:ea typeface="HG明朝B" panose="02020809000000000000" pitchFamily="17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C809901-7DB6-4B20-BC90-5CD2C94AEBFB}"/>
              </a:ext>
            </a:extLst>
          </p:cNvPr>
          <p:cNvSpPr txBox="1"/>
          <p:nvPr/>
        </p:nvSpPr>
        <p:spPr>
          <a:xfrm>
            <a:off x="3245484" y="9848705"/>
            <a:ext cx="11721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600" dirty="0">
                <a:latin typeface="HG明朝B" panose="02020809000000000000" pitchFamily="17" charset="-128"/>
                <a:ea typeface="HG明朝B" panose="02020809000000000000" pitchFamily="17" charset="-128"/>
              </a:rPr>
              <a:t>104,000</a:t>
            </a:r>
            <a:r>
              <a:rPr kumimoji="1" lang="ja-JP" altLang="en-US" sz="1050" dirty="0">
                <a:latin typeface="HG明朝B" panose="02020809000000000000" pitchFamily="17" charset="-128"/>
                <a:ea typeface="HG明朝B" panose="02020809000000000000" pitchFamily="17" charset="-128"/>
              </a:rPr>
              <a:t>円～</a:t>
            </a:r>
            <a:endParaRPr kumimoji="1" lang="en-US" altLang="ja-JP" sz="1050" dirty="0">
              <a:latin typeface="HG明朝B" panose="02020809000000000000" pitchFamily="17" charset="-128"/>
              <a:ea typeface="HG明朝B" panose="02020809000000000000" pitchFamily="17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D6FABE7-BF00-42D7-A602-986873A9F6EC}"/>
              </a:ext>
            </a:extLst>
          </p:cNvPr>
          <p:cNvSpPr txBox="1"/>
          <p:nvPr/>
        </p:nvSpPr>
        <p:spPr>
          <a:xfrm>
            <a:off x="4345917" y="9848705"/>
            <a:ext cx="11721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600" dirty="0">
                <a:latin typeface="HG明朝B" panose="02020809000000000000" pitchFamily="17" charset="-128"/>
                <a:ea typeface="HG明朝B" panose="02020809000000000000" pitchFamily="17" charset="-128"/>
              </a:rPr>
              <a:t>115,500</a:t>
            </a:r>
            <a:r>
              <a:rPr kumimoji="1" lang="ja-JP" altLang="en-US" sz="1050" dirty="0">
                <a:latin typeface="HG明朝B" panose="02020809000000000000" pitchFamily="17" charset="-128"/>
                <a:ea typeface="HG明朝B" panose="02020809000000000000" pitchFamily="17" charset="-128"/>
              </a:rPr>
              <a:t>円～</a:t>
            </a:r>
            <a:endParaRPr kumimoji="1" lang="en-US" altLang="ja-JP" sz="1050" dirty="0">
              <a:latin typeface="HG明朝B" panose="02020809000000000000" pitchFamily="17" charset="-128"/>
              <a:ea typeface="HG明朝B" panose="02020809000000000000" pitchFamily="17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EACA7A9-063D-D66C-0BAA-58F3F2F6DAF5}"/>
              </a:ext>
            </a:extLst>
          </p:cNvPr>
          <p:cNvSpPr txBox="1"/>
          <p:nvPr/>
        </p:nvSpPr>
        <p:spPr>
          <a:xfrm>
            <a:off x="5400796" y="9848705"/>
            <a:ext cx="11721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600" dirty="0">
                <a:latin typeface="HG明朝B" panose="02020809000000000000" pitchFamily="17" charset="-128"/>
                <a:ea typeface="HG明朝B" panose="02020809000000000000" pitchFamily="17" charset="-128"/>
              </a:rPr>
              <a:t>135,000</a:t>
            </a:r>
            <a:r>
              <a:rPr kumimoji="1" lang="ja-JP" altLang="en-US" sz="1050" dirty="0">
                <a:latin typeface="HG明朝B" panose="02020809000000000000" pitchFamily="17" charset="-128"/>
                <a:ea typeface="HG明朝B" panose="02020809000000000000" pitchFamily="17" charset="-128"/>
              </a:rPr>
              <a:t>円～</a:t>
            </a:r>
            <a:endParaRPr kumimoji="1" lang="en-US" altLang="ja-JP" sz="1050" dirty="0">
              <a:latin typeface="HG明朝B" panose="02020809000000000000" pitchFamily="17" charset="-128"/>
              <a:ea typeface="HG明朝B" panose="02020809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310441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D9AE2C7-0E66-0AD4-53BB-26A3288CAC9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7" y="0"/>
            <a:ext cx="7552541" cy="10691813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A0DEAEE-5850-42F3-9AB3-B7D0C823F581}"/>
              </a:ext>
            </a:extLst>
          </p:cNvPr>
          <p:cNvSpPr txBox="1"/>
          <p:nvPr/>
        </p:nvSpPr>
        <p:spPr>
          <a:xfrm>
            <a:off x="1102885" y="9848705"/>
            <a:ext cx="10695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600" dirty="0">
                <a:latin typeface="HG明朝B" panose="02020809000000000000" pitchFamily="17" charset="-128"/>
                <a:ea typeface="HG明朝B" panose="02020809000000000000" pitchFamily="17" charset="-128"/>
              </a:rPr>
              <a:t>68,100</a:t>
            </a:r>
            <a:r>
              <a:rPr kumimoji="1" lang="ja-JP" altLang="en-US" sz="1050" dirty="0">
                <a:latin typeface="HG明朝B" panose="02020809000000000000" pitchFamily="17" charset="-128"/>
                <a:ea typeface="HG明朝B" panose="02020809000000000000" pitchFamily="17" charset="-128"/>
              </a:rPr>
              <a:t>円～</a:t>
            </a:r>
            <a:endParaRPr kumimoji="1" lang="en-US" altLang="ja-JP" sz="1050" dirty="0">
              <a:latin typeface="HG明朝B" panose="02020809000000000000" pitchFamily="17" charset="-128"/>
              <a:ea typeface="HG明朝B" panose="02020809000000000000" pitchFamily="17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FECDD35-D2F5-4F12-83CD-A50CE1CC8ED0}"/>
              </a:ext>
            </a:extLst>
          </p:cNvPr>
          <p:cNvSpPr txBox="1"/>
          <p:nvPr/>
        </p:nvSpPr>
        <p:spPr>
          <a:xfrm>
            <a:off x="2202203" y="9849322"/>
            <a:ext cx="10695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600" dirty="0">
                <a:latin typeface="HG明朝B" panose="02020809000000000000" pitchFamily="17" charset="-128"/>
                <a:ea typeface="HG明朝B" panose="02020809000000000000" pitchFamily="17" charset="-128"/>
              </a:rPr>
              <a:t>72,800</a:t>
            </a:r>
            <a:r>
              <a:rPr kumimoji="1" lang="ja-JP" altLang="en-US" sz="1050" dirty="0">
                <a:latin typeface="HG明朝B" panose="02020809000000000000" pitchFamily="17" charset="-128"/>
                <a:ea typeface="HG明朝B" panose="02020809000000000000" pitchFamily="17" charset="-128"/>
              </a:rPr>
              <a:t>円～</a:t>
            </a:r>
            <a:endParaRPr kumimoji="1" lang="en-US" altLang="ja-JP" sz="1050" dirty="0">
              <a:latin typeface="HG明朝B" panose="02020809000000000000" pitchFamily="17" charset="-128"/>
              <a:ea typeface="HG明朝B" panose="02020809000000000000" pitchFamily="17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398E6B0-8AAA-4FEF-B85E-A1D9A79BD91E}"/>
              </a:ext>
            </a:extLst>
          </p:cNvPr>
          <p:cNvSpPr txBox="1"/>
          <p:nvPr/>
        </p:nvSpPr>
        <p:spPr>
          <a:xfrm>
            <a:off x="3301521" y="9848705"/>
            <a:ext cx="10695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600" dirty="0">
                <a:latin typeface="HG明朝B" panose="02020809000000000000" pitchFamily="17" charset="-128"/>
                <a:ea typeface="HG明朝B" panose="02020809000000000000" pitchFamily="17" charset="-128"/>
              </a:rPr>
              <a:t>77,400</a:t>
            </a:r>
            <a:r>
              <a:rPr kumimoji="1" lang="ja-JP" altLang="en-US" sz="1050" dirty="0">
                <a:latin typeface="HG明朝B" panose="02020809000000000000" pitchFamily="17" charset="-128"/>
                <a:ea typeface="HG明朝B" panose="02020809000000000000" pitchFamily="17" charset="-128"/>
              </a:rPr>
              <a:t>円～</a:t>
            </a:r>
            <a:endParaRPr kumimoji="1" lang="en-US" altLang="ja-JP" sz="1050" dirty="0">
              <a:latin typeface="HG明朝B" panose="02020809000000000000" pitchFamily="17" charset="-128"/>
              <a:ea typeface="HG明朝B" panose="02020809000000000000" pitchFamily="17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756A9AF-D1CC-4895-A238-256039629FBF}"/>
              </a:ext>
            </a:extLst>
          </p:cNvPr>
          <p:cNvSpPr txBox="1"/>
          <p:nvPr/>
        </p:nvSpPr>
        <p:spPr>
          <a:xfrm>
            <a:off x="4392020" y="9866993"/>
            <a:ext cx="10695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600" dirty="0">
                <a:latin typeface="HG明朝B" panose="02020809000000000000" pitchFamily="17" charset="-128"/>
                <a:ea typeface="HG明朝B" panose="02020809000000000000" pitchFamily="17" charset="-128"/>
              </a:rPr>
              <a:t>82,000</a:t>
            </a:r>
            <a:r>
              <a:rPr kumimoji="1" lang="ja-JP" altLang="en-US" sz="1050" dirty="0">
                <a:latin typeface="HG明朝B" panose="02020809000000000000" pitchFamily="17" charset="-128"/>
                <a:ea typeface="HG明朝B" panose="02020809000000000000" pitchFamily="17" charset="-128"/>
              </a:rPr>
              <a:t>円～</a:t>
            </a:r>
            <a:endParaRPr kumimoji="1" lang="en-US" altLang="ja-JP" sz="1050" dirty="0">
              <a:latin typeface="HG明朝B" panose="02020809000000000000" pitchFamily="17" charset="-128"/>
              <a:ea typeface="HG明朝B" panose="02020809000000000000" pitchFamily="17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3D32DE0-D2B0-3844-3C12-C6329339A3BE}"/>
              </a:ext>
            </a:extLst>
          </p:cNvPr>
          <p:cNvSpPr txBox="1"/>
          <p:nvPr/>
        </p:nvSpPr>
        <p:spPr>
          <a:xfrm>
            <a:off x="5461545" y="9866993"/>
            <a:ext cx="10695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600" dirty="0">
                <a:latin typeface="HG明朝B" panose="02020809000000000000" pitchFamily="17" charset="-128"/>
                <a:ea typeface="HG明朝B" panose="02020809000000000000" pitchFamily="17" charset="-128"/>
              </a:rPr>
              <a:t>86,800</a:t>
            </a:r>
            <a:r>
              <a:rPr kumimoji="1" lang="ja-JP" altLang="en-US" sz="1050" dirty="0">
                <a:latin typeface="HG明朝B" panose="02020809000000000000" pitchFamily="17" charset="-128"/>
                <a:ea typeface="HG明朝B" panose="02020809000000000000" pitchFamily="17" charset="-128"/>
              </a:rPr>
              <a:t>円～</a:t>
            </a:r>
            <a:endParaRPr kumimoji="1" lang="en-US" altLang="ja-JP" sz="1050" dirty="0">
              <a:latin typeface="HG明朝B" panose="02020809000000000000" pitchFamily="17" charset="-128"/>
              <a:ea typeface="HG明朝B" panose="02020809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39469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DCEC0E2-F40C-0A30-A51C-21A26F06E2E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7" y="0"/>
            <a:ext cx="7552541" cy="10691813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3630CB0-7AFD-4F51-9741-2BA0F2F153AC}"/>
              </a:ext>
            </a:extLst>
          </p:cNvPr>
          <p:cNvSpPr txBox="1"/>
          <p:nvPr/>
        </p:nvSpPr>
        <p:spPr>
          <a:xfrm>
            <a:off x="1093741" y="9848705"/>
            <a:ext cx="10695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600" dirty="0">
                <a:latin typeface="HG明朝B" panose="02020809000000000000" pitchFamily="17" charset="-128"/>
                <a:ea typeface="HG明朝B" panose="02020809000000000000" pitchFamily="17" charset="-128"/>
              </a:rPr>
              <a:t>38,100</a:t>
            </a:r>
            <a:r>
              <a:rPr kumimoji="1" lang="ja-JP" altLang="en-US" sz="1050" dirty="0">
                <a:latin typeface="HG明朝B" panose="02020809000000000000" pitchFamily="17" charset="-128"/>
                <a:ea typeface="HG明朝B" panose="02020809000000000000" pitchFamily="17" charset="-128"/>
              </a:rPr>
              <a:t>円～</a:t>
            </a:r>
            <a:endParaRPr kumimoji="1" lang="en-US" altLang="ja-JP" sz="1050" dirty="0">
              <a:latin typeface="HG明朝B" panose="02020809000000000000" pitchFamily="17" charset="-128"/>
              <a:ea typeface="HG明朝B" panose="02020809000000000000" pitchFamily="17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BF0EE0D-9015-4788-9346-D365C4D5043C}"/>
              </a:ext>
            </a:extLst>
          </p:cNvPr>
          <p:cNvSpPr txBox="1"/>
          <p:nvPr/>
        </p:nvSpPr>
        <p:spPr>
          <a:xfrm>
            <a:off x="2183915" y="9848705"/>
            <a:ext cx="10695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600" dirty="0">
                <a:latin typeface="HG明朝B" panose="02020809000000000000" pitchFamily="17" charset="-128"/>
                <a:ea typeface="HG明朝B" panose="02020809000000000000" pitchFamily="17" charset="-128"/>
              </a:rPr>
              <a:t>41,600</a:t>
            </a:r>
            <a:r>
              <a:rPr kumimoji="1" lang="ja-JP" altLang="en-US" sz="1050" dirty="0">
                <a:latin typeface="HG明朝B" panose="02020809000000000000" pitchFamily="17" charset="-128"/>
                <a:ea typeface="HG明朝B" panose="02020809000000000000" pitchFamily="17" charset="-128"/>
              </a:rPr>
              <a:t>円～</a:t>
            </a:r>
            <a:endParaRPr kumimoji="1" lang="en-US" altLang="ja-JP" sz="1050" dirty="0">
              <a:latin typeface="HG明朝B" panose="02020809000000000000" pitchFamily="17" charset="-128"/>
              <a:ea typeface="HG明朝B" panose="02020809000000000000" pitchFamily="17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1B375D9-AA6C-4EFF-B992-8B1D309CBB95}"/>
              </a:ext>
            </a:extLst>
          </p:cNvPr>
          <p:cNvSpPr txBox="1"/>
          <p:nvPr/>
        </p:nvSpPr>
        <p:spPr>
          <a:xfrm>
            <a:off x="3253440" y="9840178"/>
            <a:ext cx="10695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600" dirty="0">
                <a:latin typeface="HG明朝B" panose="02020809000000000000" pitchFamily="17" charset="-128"/>
                <a:ea typeface="HG明朝B" panose="02020809000000000000" pitchFamily="17" charset="-128"/>
              </a:rPr>
              <a:t>45,000</a:t>
            </a:r>
            <a:r>
              <a:rPr kumimoji="1" lang="ja-JP" altLang="en-US" sz="1050" dirty="0">
                <a:latin typeface="HG明朝B" panose="02020809000000000000" pitchFamily="17" charset="-128"/>
                <a:ea typeface="HG明朝B" panose="02020809000000000000" pitchFamily="17" charset="-128"/>
              </a:rPr>
              <a:t>円～</a:t>
            </a:r>
            <a:endParaRPr kumimoji="1" lang="en-US" altLang="ja-JP" sz="1050" dirty="0">
              <a:latin typeface="HG明朝B" panose="02020809000000000000" pitchFamily="17" charset="-128"/>
              <a:ea typeface="HG明朝B" panose="02020809000000000000" pitchFamily="17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DA9DCD1-7FD1-45E3-ACDE-7EE2250AFDCF}"/>
              </a:ext>
            </a:extLst>
          </p:cNvPr>
          <p:cNvSpPr txBox="1"/>
          <p:nvPr/>
        </p:nvSpPr>
        <p:spPr>
          <a:xfrm>
            <a:off x="4343614" y="9848705"/>
            <a:ext cx="10695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600" dirty="0">
                <a:latin typeface="HG明朝B" panose="02020809000000000000" pitchFamily="17" charset="-128"/>
                <a:ea typeface="HG明朝B" panose="02020809000000000000" pitchFamily="17" charset="-128"/>
              </a:rPr>
              <a:t>48,500</a:t>
            </a:r>
            <a:r>
              <a:rPr kumimoji="1" lang="ja-JP" altLang="en-US" sz="1050" dirty="0">
                <a:latin typeface="HG明朝B" panose="02020809000000000000" pitchFamily="17" charset="-128"/>
                <a:ea typeface="HG明朝B" panose="02020809000000000000" pitchFamily="17" charset="-128"/>
              </a:rPr>
              <a:t>円～</a:t>
            </a:r>
            <a:endParaRPr kumimoji="1" lang="en-US" altLang="ja-JP" sz="1050" dirty="0">
              <a:latin typeface="HG明朝B" panose="02020809000000000000" pitchFamily="17" charset="-128"/>
              <a:ea typeface="HG明朝B" panose="02020809000000000000" pitchFamily="17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62AA604-1AE0-7EE2-50CC-6B257B8942AF}"/>
              </a:ext>
            </a:extLst>
          </p:cNvPr>
          <p:cNvSpPr txBox="1"/>
          <p:nvPr/>
        </p:nvSpPr>
        <p:spPr>
          <a:xfrm>
            <a:off x="5468328" y="9848705"/>
            <a:ext cx="10695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600" dirty="0">
                <a:latin typeface="HG明朝B" panose="02020809000000000000" pitchFamily="17" charset="-128"/>
                <a:ea typeface="HG明朝B" panose="02020809000000000000" pitchFamily="17" charset="-128"/>
              </a:rPr>
              <a:t>52,000</a:t>
            </a:r>
            <a:r>
              <a:rPr kumimoji="1" lang="ja-JP" altLang="en-US" sz="1050" dirty="0">
                <a:latin typeface="HG明朝B" panose="02020809000000000000" pitchFamily="17" charset="-128"/>
                <a:ea typeface="HG明朝B" panose="02020809000000000000" pitchFamily="17" charset="-128"/>
              </a:rPr>
              <a:t>円～</a:t>
            </a:r>
            <a:endParaRPr kumimoji="1" lang="en-US" altLang="ja-JP" sz="1050" dirty="0">
              <a:latin typeface="HG明朝B" panose="02020809000000000000" pitchFamily="17" charset="-128"/>
              <a:ea typeface="HG明朝B" panose="02020809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766550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85A13A2-D0E2-DCA8-0551-19F7254ACF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7" y="0"/>
            <a:ext cx="7552541" cy="10691813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9374A5A-D629-4D87-9FE9-850D9837FCC5}"/>
              </a:ext>
            </a:extLst>
          </p:cNvPr>
          <p:cNvSpPr txBox="1"/>
          <p:nvPr/>
        </p:nvSpPr>
        <p:spPr>
          <a:xfrm>
            <a:off x="1135893" y="9848705"/>
            <a:ext cx="9669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600" dirty="0">
                <a:latin typeface="HG明朝B" panose="02020809000000000000" pitchFamily="17" charset="-128"/>
                <a:ea typeface="HG明朝B" panose="02020809000000000000" pitchFamily="17" charset="-128"/>
              </a:rPr>
              <a:t>9,200</a:t>
            </a:r>
            <a:r>
              <a:rPr kumimoji="1" lang="ja-JP" altLang="en-US" sz="1050" dirty="0">
                <a:latin typeface="HG明朝B" panose="02020809000000000000" pitchFamily="17" charset="-128"/>
                <a:ea typeface="HG明朝B" panose="02020809000000000000" pitchFamily="17" charset="-128"/>
              </a:rPr>
              <a:t>円～</a:t>
            </a:r>
            <a:endParaRPr kumimoji="1" lang="en-US" altLang="ja-JP" sz="1050" dirty="0">
              <a:latin typeface="HG明朝B" panose="02020809000000000000" pitchFamily="17" charset="-128"/>
              <a:ea typeface="HG明朝B" panose="02020809000000000000" pitchFamily="17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9624A39-BE57-47E5-A8CB-644DD57A0F2E}"/>
              </a:ext>
            </a:extLst>
          </p:cNvPr>
          <p:cNvSpPr txBox="1"/>
          <p:nvPr/>
        </p:nvSpPr>
        <p:spPr>
          <a:xfrm>
            <a:off x="2213455" y="9849322"/>
            <a:ext cx="10695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600" dirty="0">
                <a:latin typeface="HG明朝B" panose="02020809000000000000" pitchFamily="17" charset="-128"/>
                <a:ea typeface="HG明朝B" panose="02020809000000000000" pitchFamily="17" charset="-128"/>
              </a:rPr>
              <a:t>10,400</a:t>
            </a:r>
            <a:r>
              <a:rPr kumimoji="1" lang="ja-JP" altLang="en-US" sz="1050" dirty="0">
                <a:latin typeface="HG明朝B" panose="02020809000000000000" pitchFamily="17" charset="-128"/>
                <a:ea typeface="HG明朝B" panose="02020809000000000000" pitchFamily="17" charset="-128"/>
              </a:rPr>
              <a:t>円～</a:t>
            </a:r>
            <a:endParaRPr kumimoji="1" lang="en-US" altLang="ja-JP" sz="1050" dirty="0">
              <a:latin typeface="HG明朝B" panose="02020809000000000000" pitchFamily="17" charset="-128"/>
              <a:ea typeface="HG明朝B" panose="02020809000000000000" pitchFamily="17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CFBE127-3845-46B1-ADCF-81F09C02F114}"/>
              </a:ext>
            </a:extLst>
          </p:cNvPr>
          <p:cNvSpPr txBox="1"/>
          <p:nvPr/>
        </p:nvSpPr>
        <p:spPr>
          <a:xfrm>
            <a:off x="3282980" y="9848705"/>
            <a:ext cx="10695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600" dirty="0">
                <a:latin typeface="HG明朝B" panose="02020809000000000000" pitchFamily="17" charset="-128"/>
                <a:ea typeface="HG明朝B" panose="02020809000000000000" pitchFamily="17" charset="-128"/>
              </a:rPr>
              <a:t>11,500</a:t>
            </a:r>
            <a:r>
              <a:rPr kumimoji="1" lang="ja-JP" altLang="en-US" sz="1050" dirty="0">
                <a:latin typeface="HG明朝B" panose="02020809000000000000" pitchFamily="17" charset="-128"/>
                <a:ea typeface="HG明朝B" panose="02020809000000000000" pitchFamily="17" charset="-128"/>
              </a:rPr>
              <a:t>円～</a:t>
            </a:r>
            <a:endParaRPr kumimoji="1" lang="en-US" altLang="ja-JP" sz="1050" dirty="0">
              <a:latin typeface="HG明朝B" panose="02020809000000000000" pitchFamily="17" charset="-128"/>
              <a:ea typeface="HG明朝B" panose="02020809000000000000" pitchFamily="17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32BE93-1086-4EE6-AF74-18ACB36E585A}"/>
              </a:ext>
            </a:extLst>
          </p:cNvPr>
          <p:cNvSpPr txBox="1"/>
          <p:nvPr/>
        </p:nvSpPr>
        <p:spPr>
          <a:xfrm>
            <a:off x="4387326" y="9848705"/>
            <a:ext cx="10695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600" dirty="0">
                <a:latin typeface="HG明朝B" panose="02020809000000000000" pitchFamily="17" charset="-128"/>
                <a:ea typeface="HG明朝B" panose="02020809000000000000" pitchFamily="17" charset="-128"/>
              </a:rPr>
              <a:t>13,800</a:t>
            </a:r>
            <a:r>
              <a:rPr kumimoji="1" lang="ja-JP" altLang="en-US" sz="1050" dirty="0">
                <a:latin typeface="HG明朝B" panose="02020809000000000000" pitchFamily="17" charset="-128"/>
                <a:ea typeface="HG明朝B" panose="02020809000000000000" pitchFamily="17" charset="-128"/>
              </a:rPr>
              <a:t>円～</a:t>
            </a:r>
            <a:endParaRPr kumimoji="1" lang="en-US" altLang="ja-JP" sz="1050" dirty="0">
              <a:latin typeface="HG明朝B" panose="02020809000000000000" pitchFamily="17" charset="-128"/>
              <a:ea typeface="HG明朝B" panose="02020809000000000000" pitchFamily="17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F7FC28D-FE0E-0EBA-40E8-B89EA718283F}"/>
              </a:ext>
            </a:extLst>
          </p:cNvPr>
          <p:cNvSpPr txBox="1"/>
          <p:nvPr/>
        </p:nvSpPr>
        <p:spPr>
          <a:xfrm>
            <a:off x="5457177" y="9848705"/>
            <a:ext cx="10695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600" dirty="0">
                <a:latin typeface="HG明朝B" panose="02020809000000000000" pitchFamily="17" charset="-128"/>
                <a:ea typeface="HG明朝B" panose="02020809000000000000" pitchFamily="17" charset="-128"/>
              </a:rPr>
              <a:t>16,200</a:t>
            </a:r>
            <a:r>
              <a:rPr kumimoji="1" lang="ja-JP" altLang="en-US" sz="1050" dirty="0">
                <a:latin typeface="HG明朝B" panose="02020809000000000000" pitchFamily="17" charset="-128"/>
                <a:ea typeface="HG明朝B" panose="02020809000000000000" pitchFamily="17" charset="-128"/>
              </a:rPr>
              <a:t>円～</a:t>
            </a:r>
            <a:endParaRPr kumimoji="1" lang="en-US" altLang="ja-JP" sz="1050" dirty="0">
              <a:latin typeface="HG明朝B" panose="02020809000000000000" pitchFamily="17" charset="-128"/>
              <a:ea typeface="HG明朝B" panose="02020809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871685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459</TotalTime>
  <Words>366</Words>
  <Application>Microsoft Office PowerPoint</Application>
  <PresentationFormat>ユーザー設定</PresentationFormat>
  <Paragraphs>117</Paragraphs>
  <Slides>16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16</vt:i4>
      </vt:variant>
    </vt:vector>
  </HeadingPairs>
  <TitlesOfParts>
    <vt:vector size="21" baseType="lpstr">
      <vt:lpstr>HG明朝B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清水 研一</dc:creator>
  <cp:lastModifiedBy>MIYA21</cp:lastModifiedBy>
  <cp:revision>28</cp:revision>
  <dcterms:created xsi:type="dcterms:W3CDTF">2021-07-06T02:21:24Z</dcterms:created>
  <dcterms:modified xsi:type="dcterms:W3CDTF">2024-03-29T00:18:23Z</dcterms:modified>
</cp:coreProperties>
</file>