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82" r:id="rId6"/>
    <p:sldId id="275" r:id="rId7"/>
    <p:sldId id="276" r:id="rId8"/>
    <p:sldId id="277" r:id="rId9"/>
    <p:sldId id="278" r:id="rId10"/>
    <p:sldId id="280" r:id="rId11"/>
    <p:sldId id="284" r:id="rId12"/>
    <p:sldId id="281" r:id="rId13"/>
    <p:sldId id="274" r:id="rId14"/>
    <p:sldId id="273" r:id="rId15"/>
    <p:sldId id="272" r:id="rId16"/>
    <p:sldId id="271" r:id="rId17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43" autoAdjust="0"/>
    <p:restoredTop sz="94660"/>
  </p:normalViewPr>
  <p:slideViewPr>
    <p:cSldViewPr snapToGrid="0">
      <p:cViewPr varScale="1">
        <p:scale>
          <a:sx n="53" d="100"/>
          <a:sy n="53" d="100"/>
        </p:scale>
        <p:origin x="2669" y="67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CC70F-7703-412E-B38D-809462C2A89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3608-F5B5-466C-A063-306F4DFD9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3567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CC70F-7703-412E-B38D-809462C2A89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3608-F5B5-466C-A063-306F4DFD9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4060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CC70F-7703-412E-B38D-809462C2A89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3608-F5B5-466C-A063-306F4DFD9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0004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CC70F-7703-412E-B38D-809462C2A89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3608-F5B5-466C-A063-306F4DFD9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3642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CC70F-7703-412E-B38D-809462C2A89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3608-F5B5-466C-A063-306F4DFD9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4551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CC70F-7703-412E-B38D-809462C2A89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3608-F5B5-466C-A063-306F4DFD9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0713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CC70F-7703-412E-B38D-809462C2A89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3608-F5B5-466C-A063-306F4DFD9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6269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CC70F-7703-412E-B38D-809462C2A89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3608-F5B5-466C-A063-306F4DFD9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798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CC70F-7703-412E-B38D-809462C2A89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3608-F5B5-466C-A063-306F4DFD9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8939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CC70F-7703-412E-B38D-809462C2A89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3608-F5B5-466C-A063-306F4DFD9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2038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CC70F-7703-412E-B38D-809462C2A89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E3608-F5B5-466C-A063-306F4DFD9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3848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CC70F-7703-412E-B38D-809462C2A89A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E3608-F5B5-466C-A063-306F4DFD9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0971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人, 男, 持つ, 乗る が含まれている画像&#10;&#10;自動的に生成された説明">
            <a:extLst>
              <a:ext uri="{FF2B5EF4-FFF2-40B4-BE49-F238E27FC236}">
                <a16:creationId xmlns:a16="http://schemas.microsoft.com/office/drawing/2014/main" id="{28085BE3-E437-4F34-A374-714088C53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7552800" cy="1069423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320FE66-1873-2C88-EE74-7BF04987374C}"/>
              </a:ext>
            </a:extLst>
          </p:cNvPr>
          <p:cNvSpPr txBox="1"/>
          <p:nvPr/>
        </p:nvSpPr>
        <p:spPr>
          <a:xfrm>
            <a:off x="3649209" y="5627915"/>
            <a:ext cx="1959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  <a:latin typeface="ＤＦＰ超極太ゴシック体" panose="020B0E00000000000000" pitchFamily="50" charset="-128"/>
                <a:ea typeface="ＤＦＰ超極太ゴシック体" panose="020B0E00000000000000" pitchFamily="50" charset="-128"/>
              </a:rPr>
              <a:t>ユーピーコート</a:t>
            </a:r>
          </a:p>
        </p:txBody>
      </p:sp>
    </p:spTree>
    <p:extLst>
      <p:ext uri="{BB962C8B-B14F-4D97-AF65-F5344CB8AC3E}">
        <p14:creationId xmlns:p14="http://schemas.microsoft.com/office/powerpoint/2010/main" val="2770282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51D86CF-34B0-B7D3-3E7D-A52499506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1"/>
            <a:ext cx="7559675" cy="1069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147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2048BB0-8B43-4E6C-5866-ABD4B517E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1"/>
            <a:ext cx="7559675" cy="1069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163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EC506FA0-B1F8-445B-BF8F-16055FFBCB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6" y="-94"/>
            <a:ext cx="7551225" cy="106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772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DEDEABB0-4A8B-551E-7F25-E9F5872A66B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59"/>
            <a:ext cx="7559675" cy="10688294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6EDC781-BB55-7CFD-8C59-52D28D2994D4}"/>
              </a:ext>
            </a:extLst>
          </p:cNvPr>
          <p:cNvSpPr txBox="1"/>
          <p:nvPr/>
        </p:nvSpPr>
        <p:spPr>
          <a:xfrm>
            <a:off x="992718" y="9848705"/>
            <a:ext cx="14044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169,000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11E2D40-2167-5556-BD1F-B242A14E7ECD}"/>
              </a:ext>
            </a:extLst>
          </p:cNvPr>
          <p:cNvSpPr txBox="1"/>
          <p:nvPr/>
        </p:nvSpPr>
        <p:spPr>
          <a:xfrm>
            <a:off x="2166842" y="9848705"/>
            <a:ext cx="1172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180,000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D0CBD40-3A96-D29E-5AB7-8031018F13E2}"/>
              </a:ext>
            </a:extLst>
          </p:cNvPr>
          <p:cNvSpPr txBox="1"/>
          <p:nvPr/>
        </p:nvSpPr>
        <p:spPr>
          <a:xfrm>
            <a:off x="3250263" y="9848705"/>
            <a:ext cx="1172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198,000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3B8DF21-3DB6-1584-EF54-1F465F74FECD}"/>
              </a:ext>
            </a:extLst>
          </p:cNvPr>
          <p:cNvSpPr txBox="1"/>
          <p:nvPr/>
        </p:nvSpPr>
        <p:spPr>
          <a:xfrm>
            <a:off x="4311420" y="9848705"/>
            <a:ext cx="1172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218,000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A9A0BF4-351E-9DF0-2E81-D2E41FC0F8D2}"/>
              </a:ext>
            </a:extLst>
          </p:cNvPr>
          <p:cNvSpPr txBox="1"/>
          <p:nvPr/>
        </p:nvSpPr>
        <p:spPr>
          <a:xfrm>
            <a:off x="5394840" y="9848705"/>
            <a:ext cx="1172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明朝B" panose="02020809000000000000" pitchFamily="17" charset="-128"/>
                <a:ea typeface="HG明朝B" panose="02020809000000000000" pitchFamily="17" charset="-128"/>
              </a:rPr>
              <a:t>235,000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6217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5BE807E8-125F-D949-E814-FE55664F2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" y="0"/>
            <a:ext cx="7552541" cy="1069181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A9599CE-E2C1-9E08-08C4-EA6DED436336}"/>
              </a:ext>
            </a:extLst>
          </p:cNvPr>
          <p:cNvSpPr txBox="1"/>
          <p:nvPr/>
        </p:nvSpPr>
        <p:spPr>
          <a:xfrm>
            <a:off x="1034643" y="9848705"/>
            <a:ext cx="1172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100,000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3D89BA-0DC5-C0A9-AAD3-D2DE9EE58226}"/>
              </a:ext>
            </a:extLst>
          </p:cNvPr>
          <p:cNvSpPr txBox="1"/>
          <p:nvPr/>
        </p:nvSpPr>
        <p:spPr>
          <a:xfrm>
            <a:off x="2096144" y="9848705"/>
            <a:ext cx="1172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108,000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E77E12A-8C1C-9753-8D1F-FFF12CD46DF4}"/>
              </a:ext>
            </a:extLst>
          </p:cNvPr>
          <p:cNvSpPr txBox="1"/>
          <p:nvPr/>
        </p:nvSpPr>
        <p:spPr>
          <a:xfrm>
            <a:off x="3189954" y="9848705"/>
            <a:ext cx="1179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114,000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241B209-7B9C-BEF8-B7F1-4A18622E149D}"/>
              </a:ext>
            </a:extLst>
          </p:cNvPr>
          <p:cNvSpPr txBox="1"/>
          <p:nvPr/>
        </p:nvSpPr>
        <p:spPr>
          <a:xfrm>
            <a:off x="4271434" y="9848705"/>
            <a:ext cx="1179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127,000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00DD9A7-1E35-9B81-707C-58596C1EC20E}"/>
              </a:ext>
            </a:extLst>
          </p:cNvPr>
          <p:cNvSpPr txBox="1"/>
          <p:nvPr/>
        </p:nvSpPr>
        <p:spPr>
          <a:xfrm>
            <a:off x="5410147" y="9849075"/>
            <a:ext cx="1172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148,000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1044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2BBBF5C-BD62-BAC5-432E-907DD81CC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" y="0"/>
            <a:ext cx="7552541" cy="1069181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E0A8C4B-E48F-512B-7988-206E52023191}"/>
              </a:ext>
            </a:extLst>
          </p:cNvPr>
          <p:cNvSpPr txBox="1"/>
          <p:nvPr/>
        </p:nvSpPr>
        <p:spPr>
          <a:xfrm>
            <a:off x="1046439" y="9799278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75,000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5841FC9-C1DB-B6BA-EC95-7E20E53A3868}"/>
              </a:ext>
            </a:extLst>
          </p:cNvPr>
          <p:cNvSpPr txBox="1"/>
          <p:nvPr/>
        </p:nvSpPr>
        <p:spPr>
          <a:xfrm>
            <a:off x="3283690" y="9780990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85,000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83CA9BD-7DAB-8412-7710-F9DE86A6CDA6}"/>
              </a:ext>
            </a:extLst>
          </p:cNvPr>
          <p:cNvSpPr txBox="1"/>
          <p:nvPr/>
        </p:nvSpPr>
        <p:spPr>
          <a:xfrm>
            <a:off x="4374189" y="9799278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90,000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B21AA40-3CE3-FA59-CC17-04E37303324F}"/>
              </a:ext>
            </a:extLst>
          </p:cNvPr>
          <p:cNvSpPr txBox="1"/>
          <p:nvPr/>
        </p:nvSpPr>
        <p:spPr>
          <a:xfrm>
            <a:off x="5443713" y="9799278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96,000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46DD562-9702-8031-A9CF-D96A08D2141C}"/>
              </a:ext>
            </a:extLst>
          </p:cNvPr>
          <p:cNvSpPr txBox="1"/>
          <p:nvPr/>
        </p:nvSpPr>
        <p:spPr>
          <a:xfrm>
            <a:off x="2142823" y="9799278"/>
            <a:ext cx="10695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80,000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3946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E2DC949-7A3E-2AD4-0FA3-B7683DA17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042"/>
            <a:ext cx="7559675" cy="1069789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84C50E0-191D-64B1-3B0E-5FA44A9C10FC}"/>
              </a:ext>
            </a:extLst>
          </p:cNvPr>
          <p:cNvSpPr txBox="1"/>
          <p:nvPr/>
        </p:nvSpPr>
        <p:spPr>
          <a:xfrm>
            <a:off x="1093742" y="9848705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43,800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C5D396F-457A-4CAE-8789-FF5B4D81E4FD}"/>
              </a:ext>
            </a:extLst>
          </p:cNvPr>
          <p:cNvSpPr txBox="1"/>
          <p:nvPr/>
        </p:nvSpPr>
        <p:spPr>
          <a:xfrm>
            <a:off x="2183916" y="9848705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47,800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04F46AF-E263-F645-6C15-2C84E87A9B1D}"/>
              </a:ext>
            </a:extLst>
          </p:cNvPr>
          <p:cNvSpPr txBox="1"/>
          <p:nvPr/>
        </p:nvSpPr>
        <p:spPr>
          <a:xfrm>
            <a:off x="3253441" y="9840178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51,800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58F2169-4A6F-ACBD-552C-E03AD025E816}"/>
              </a:ext>
            </a:extLst>
          </p:cNvPr>
          <p:cNvSpPr txBox="1"/>
          <p:nvPr/>
        </p:nvSpPr>
        <p:spPr>
          <a:xfrm>
            <a:off x="4343615" y="9848705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55,800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E970D9C-2B97-0190-60AD-4BCE7B45D4A9}"/>
              </a:ext>
            </a:extLst>
          </p:cNvPr>
          <p:cNvSpPr txBox="1"/>
          <p:nvPr/>
        </p:nvSpPr>
        <p:spPr>
          <a:xfrm>
            <a:off x="5468328" y="9848705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59,800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6655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85A13A2-D0E2-DCA8-0551-19F7254ACF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7" y="0"/>
            <a:ext cx="7552541" cy="1069181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E0F87CD-087B-8E87-0944-F90E90EBB50D}"/>
              </a:ext>
            </a:extLst>
          </p:cNvPr>
          <p:cNvSpPr txBox="1"/>
          <p:nvPr/>
        </p:nvSpPr>
        <p:spPr>
          <a:xfrm>
            <a:off x="1084597" y="9848705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10,200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7870854-30E3-7E39-A929-BB354FCCBDD0}"/>
              </a:ext>
            </a:extLst>
          </p:cNvPr>
          <p:cNvSpPr txBox="1"/>
          <p:nvPr/>
        </p:nvSpPr>
        <p:spPr>
          <a:xfrm>
            <a:off x="2213454" y="9849322"/>
            <a:ext cx="10695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11,500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明朝B" panose="02020809000000000000" pitchFamily="17" charset="-128"/>
                <a:ea typeface="HG明朝B" panose="02020809000000000000" pitchFamily="17" charset="-128"/>
                <a:cs typeface="+mn-cs"/>
              </a:rPr>
              <a:t>円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961716A-F75A-4766-0A0C-94C7CBE10334}"/>
              </a:ext>
            </a:extLst>
          </p:cNvPr>
          <p:cNvSpPr txBox="1"/>
          <p:nvPr/>
        </p:nvSpPr>
        <p:spPr>
          <a:xfrm>
            <a:off x="3282981" y="9848705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12,700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61ED95F-2541-7D2D-14DE-3869E013A2EB}"/>
              </a:ext>
            </a:extLst>
          </p:cNvPr>
          <p:cNvSpPr txBox="1"/>
          <p:nvPr/>
        </p:nvSpPr>
        <p:spPr>
          <a:xfrm>
            <a:off x="4387327" y="9848705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15,200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950BB18-9293-08A3-2060-9A38A25E85FE}"/>
              </a:ext>
            </a:extLst>
          </p:cNvPr>
          <p:cNvSpPr txBox="1"/>
          <p:nvPr/>
        </p:nvSpPr>
        <p:spPr>
          <a:xfrm>
            <a:off x="5457177" y="9848705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17,800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7168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7B51A74-D0C8-3817-8EC1-B2B867515F4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7" y="0"/>
            <a:ext cx="7552541" cy="1069181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A6CF9C5-E4C8-A756-9F11-E18003E4662D}"/>
              </a:ext>
            </a:extLst>
          </p:cNvPr>
          <p:cNvSpPr txBox="1"/>
          <p:nvPr/>
        </p:nvSpPr>
        <p:spPr>
          <a:xfrm>
            <a:off x="1051179" y="9848705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22,800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D9B5A99-1675-3E73-0A37-01C9DBA545D7}"/>
              </a:ext>
            </a:extLst>
          </p:cNvPr>
          <p:cNvSpPr txBox="1"/>
          <p:nvPr/>
        </p:nvSpPr>
        <p:spPr>
          <a:xfrm>
            <a:off x="2202163" y="9848705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25,400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9C4C7BF-CE96-3DD1-408E-9E112F22D18C}"/>
              </a:ext>
            </a:extLst>
          </p:cNvPr>
          <p:cNvSpPr txBox="1"/>
          <p:nvPr/>
        </p:nvSpPr>
        <p:spPr>
          <a:xfrm>
            <a:off x="3293140" y="9848705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28,600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99E3358-4D05-0058-1ED5-32AFE5496F4D}"/>
              </a:ext>
            </a:extLst>
          </p:cNvPr>
          <p:cNvSpPr txBox="1"/>
          <p:nvPr/>
        </p:nvSpPr>
        <p:spPr>
          <a:xfrm>
            <a:off x="4362664" y="9848705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31,800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E17C2FA-A9C1-BA39-8153-31B1F98BE2B3}"/>
              </a:ext>
            </a:extLst>
          </p:cNvPr>
          <p:cNvSpPr txBox="1"/>
          <p:nvPr/>
        </p:nvSpPr>
        <p:spPr>
          <a:xfrm>
            <a:off x="5463586" y="9848705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35,000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9150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E90D73F0-72D7-D6B2-6093-C4BEAD1488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" y="0"/>
            <a:ext cx="7558244" cy="1069181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BB6FE07-B26C-4ADA-B4EF-9BFDE1C0BD6F}"/>
              </a:ext>
            </a:extLst>
          </p:cNvPr>
          <p:cNvSpPr txBox="1"/>
          <p:nvPr/>
        </p:nvSpPr>
        <p:spPr>
          <a:xfrm>
            <a:off x="525817" y="7018814"/>
            <a:ext cx="1935145" cy="1221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Ｓサイズ</a:t>
            </a:r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……… 5,800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Ｍサイズ</a:t>
            </a:r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……… 6,900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Ｌサイズ</a:t>
            </a:r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……… 8,100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>
              <a:lnSpc>
                <a:spcPts val="1500"/>
              </a:lnSpc>
            </a:pPr>
            <a:r>
              <a:rPr kumimoji="1" lang="en-US" altLang="ja-JP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LL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サイズ</a:t>
            </a:r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……… 9,200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marL="0" marR="0" lvl="0" indent="0" algn="l" defTabSz="4572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50" dirty="0">
                <a:solidFill>
                  <a:prstClr val="black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XL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明朝B" panose="02020809000000000000" pitchFamily="17" charset="-128"/>
                <a:ea typeface="HG明朝B" panose="02020809000000000000" pitchFamily="17" charset="-128"/>
                <a:cs typeface="+mn-cs"/>
              </a:rPr>
              <a:t>サイズ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明朝B" panose="02020809000000000000" pitchFamily="17" charset="-128"/>
                <a:ea typeface="HG明朝B" panose="02020809000000000000" pitchFamily="17" charset="-128"/>
                <a:cs typeface="+mn-cs"/>
              </a:rPr>
              <a:t>………</a:t>
            </a:r>
            <a:r>
              <a:rPr kumimoji="1" lang="en-US" altLang="ja-JP" sz="1400" dirty="0">
                <a:solidFill>
                  <a:prstClr val="black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10,400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明朝B" panose="02020809000000000000" pitchFamily="17" charset="-128"/>
                <a:ea typeface="HG明朝B" panose="02020809000000000000" pitchFamily="17" charset="-128"/>
                <a:cs typeface="+mn-cs"/>
              </a:rPr>
              <a:t>円</a:t>
            </a:r>
            <a:endParaRPr kumimoji="1" lang="en-US" altLang="ja-JP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明朝B" panose="02020809000000000000" pitchFamily="17" charset="-128"/>
              <a:ea typeface="HG明朝B" panose="02020809000000000000" pitchFamily="17" charset="-128"/>
              <a:cs typeface="+mn-cs"/>
            </a:endParaRPr>
          </a:p>
          <a:p>
            <a:pPr>
              <a:lnSpc>
                <a:spcPts val="1500"/>
              </a:lnSpc>
            </a:pP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BAC56D-A8A1-48CF-86B1-71D55C071BD2}"/>
              </a:ext>
            </a:extLst>
          </p:cNvPr>
          <p:cNvSpPr txBox="1"/>
          <p:nvPr/>
        </p:nvSpPr>
        <p:spPr>
          <a:xfrm>
            <a:off x="2801931" y="7020202"/>
            <a:ext cx="1935145" cy="1221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Ｓサイズ</a:t>
            </a:r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……… 9,200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Ｍサイズ</a:t>
            </a:r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………10,400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Ｌサイズ</a:t>
            </a:r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………11,500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>
              <a:lnSpc>
                <a:spcPts val="1500"/>
              </a:lnSpc>
            </a:pPr>
            <a:r>
              <a:rPr kumimoji="1" lang="en-US" altLang="ja-JP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LL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サイズ</a:t>
            </a:r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………13,800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marL="0" marR="0" lvl="0" indent="0" algn="l" defTabSz="4572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50" dirty="0">
                <a:solidFill>
                  <a:prstClr val="black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XL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明朝B" panose="02020809000000000000" pitchFamily="17" charset="-128"/>
                <a:ea typeface="HG明朝B" panose="02020809000000000000" pitchFamily="17" charset="-128"/>
                <a:cs typeface="+mn-cs"/>
              </a:rPr>
              <a:t>サイズ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明朝B" panose="02020809000000000000" pitchFamily="17" charset="-128"/>
                <a:ea typeface="HG明朝B" panose="02020809000000000000" pitchFamily="17" charset="-128"/>
                <a:cs typeface="+mn-cs"/>
              </a:rPr>
              <a:t>………</a:t>
            </a:r>
            <a:r>
              <a:rPr kumimoji="1" lang="en-US" altLang="ja-JP" sz="1400" dirty="0">
                <a:solidFill>
                  <a:prstClr val="black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16,000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明朝B" panose="02020809000000000000" pitchFamily="17" charset="-128"/>
                <a:ea typeface="HG明朝B" panose="02020809000000000000" pitchFamily="17" charset="-128"/>
                <a:cs typeface="+mn-cs"/>
              </a:rPr>
              <a:t>円</a:t>
            </a:r>
            <a:endParaRPr kumimoji="1" lang="en-US" altLang="ja-JP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明朝B" panose="02020809000000000000" pitchFamily="17" charset="-128"/>
              <a:ea typeface="HG明朝B" panose="02020809000000000000" pitchFamily="17" charset="-128"/>
              <a:cs typeface="+mn-cs"/>
            </a:endParaRPr>
          </a:p>
          <a:p>
            <a:pPr>
              <a:lnSpc>
                <a:spcPts val="1500"/>
              </a:lnSpc>
            </a:pP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90851EF-6F09-4CE1-A6C0-B9FAB62CD88D}"/>
              </a:ext>
            </a:extLst>
          </p:cNvPr>
          <p:cNvSpPr txBox="1"/>
          <p:nvPr/>
        </p:nvSpPr>
        <p:spPr>
          <a:xfrm>
            <a:off x="5095551" y="7020202"/>
            <a:ext cx="1935145" cy="1221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Ｓサイズ</a:t>
            </a:r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………23,100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Ｍサイズ</a:t>
            </a:r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………28,900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Ｌサイズ</a:t>
            </a:r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………34,700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>
              <a:lnSpc>
                <a:spcPts val="1500"/>
              </a:lnSpc>
            </a:pPr>
            <a:r>
              <a:rPr kumimoji="1" lang="en-US" altLang="ja-JP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LL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サイズ</a:t>
            </a:r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………40,400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marL="0" marR="0" lvl="0" indent="0" algn="l" defTabSz="4572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50" dirty="0">
                <a:solidFill>
                  <a:prstClr val="black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X</a:t>
            </a: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明朝B" panose="02020809000000000000" pitchFamily="17" charset="-128"/>
                <a:ea typeface="HG明朝B" panose="02020809000000000000" pitchFamily="17" charset="-128"/>
                <a:cs typeface="+mn-cs"/>
              </a:rPr>
              <a:t>L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明朝B" panose="02020809000000000000" pitchFamily="17" charset="-128"/>
                <a:ea typeface="HG明朝B" panose="02020809000000000000" pitchFamily="17" charset="-128"/>
                <a:cs typeface="+mn-cs"/>
              </a:rPr>
              <a:t>サイズ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明朝B" panose="02020809000000000000" pitchFamily="17" charset="-128"/>
                <a:ea typeface="HG明朝B" panose="02020809000000000000" pitchFamily="17" charset="-128"/>
                <a:cs typeface="+mn-cs"/>
              </a:rPr>
              <a:t>………</a:t>
            </a:r>
            <a:r>
              <a:rPr kumimoji="1" lang="en-US" altLang="ja-JP" sz="1400" dirty="0">
                <a:solidFill>
                  <a:prstClr val="black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46,200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明朝B" panose="02020809000000000000" pitchFamily="17" charset="-128"/>
                <a:ea typeface="HG明朝B" panose="02020809000000000000" pitchFamily="17" charset="-128"/>
                <a:cs typeface="+mn-cs"/>
              </a:rPr>
              <a:t>円</a:t>
            </a:r>
            <a:endParaRPr kumimoji="1" lang="en-US" altLang="ja-JP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明朝B" panose="02020809000000000000" pitchFamily="17" charset="-128"/>
              <a:ea typeface="HG明朝B" panose="02020809000000000000" pitchFamily="17" charset="-128"/>
              <a:cs typeface="+mn-cs"/>
            </a:endParaRPr>
          </a:p>
          <a:p>
            <a:pPr>
              <a:lnSpc>
                <a:spcPts val="1500"/>
              </a:lnSpc>
            </a:pP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F27D4E2-B7BF-7EF6-D487-F934E744EAA1}"/>
              </a:ext>
            </a:extLst>
          </p:cNvPr>
          <p:cNvSpPr txBox="1"/>
          <p:nvPr/>
        </p:nvSpPr>
        <p:spPr>
          <a:xfrm>
            <a:off x="4960834" y="8339591"/>
            <a:ext cx="2069862" cy="1221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1500"/>
              </a:lnSpc>
            </a:pPr>
            <a:r>
              <a:rPr kumimoji="1" lang="ja-JP" altLang="en-US" sz="1050" dirty="0">
                <a:solidFill>
                  <a:schemeClr val="bg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Ｓサイズ</a:t>
            </a:r>
            <a:r>
              <a:rPr kumimoji="1" lang="en-US" altLang="ja-JP" sz="1400" dirty="0">
                <a:solidFill>
                  <a:schemeClr val="bg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………</a:t>
            </a:r>
            <a:r>
              <a:rPr kumimoji="1" lang="ja-JP" altLang="en-US" sz="1400" dirty="0">
                <a:solidFill>
                  <a:schemeClr val="bg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 </a:t>
            </a:r>
            <a:r>
              <a:rPr kumimoji="1" lang="en-US" altLang="ja-JP" sz="1400" dirty="0">
                <a:solidFill>
                  <a:schemeClr val="bg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9,200</a:t>
            </a:r>
            <a:r>
              <a:rPr kumimoji="1" lang="ja-JP" altLang="en-US" sz="1050" dirty="0">
                <a:solidFill>
                  <a:schemeClr val="bg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solidFill>
                <a:schemeClr val="bg1"/>
              </a:solidFill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algn="r">
              <a:lnSpc>
                <a:spcPts val="1500"/>
              </a:lnSpc>
            </a:pPr>
            <a:r>
              <a:rPr kumimoji="1" lang="ja-JP" altLang="en-US" sz="1050" dirty="0">
                <a:solidFill>
                  <a:schemeClr val="bg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Ｍサイズ</a:t>
            </a:r>
            <a:r>
              <a:rPr kumimoji="1" lang="en-US" altLang="ja-JP" sz="1400" dirty="0">
                <a:solidFill>
                  <a:schemeClr val="bg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………10,400</a:t>
            </a:r>
            <a:r>
              <a:rPr kumimoji="1" lang="ja-JP" altLang="en-US" sz="1050" dirty="0">
                <a:solidFill>
                  <a:schemeClr val="bg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solidFill>
                <a:schemeClr val="bg1"/>
              </a:solidFill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algn="r">
              <a:lnSpc>
                <a:spcPts val="1500"/>
              </a:lnSpc>
            </a:pPr>
            <a:r>
              <a:rPr kumimoji="1" lang="ja-JP" altLang="en-US" sz="1050" dirty="0">
                <a:solidFill>
                  <a:schemeClr val="bg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Ｌサイズ</a:t>
            </a:r>
            <a:r>
              <a:rPr kumimoji="1" lang="en-US" altLang="ja-JP" sz="1400" dirty="0">
                <a:solidFill>
                  <a:schemeClr val="bg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………11,500</a:t>
            </a:r>
            <a:r>
              <a:rPr kumimoji="1" lang="ja-JP" altLang="en-US" sz="1050" dirty="0">
                <a:solidFill>
                  <a:schemeClr val="bg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solidFill>
                <a:schemeClr val="bg1"/>
              </a:solidFill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algn="r">
              <a:lnSpc>
                <a:spcPts val="1500"/>
              </a:lnSpc>
            </a:pPr>
            <a:r>
              <a:rPr kumimoji="1" lang="en-US" altLang="ja-JP" sz="1050" dirty="0">
                <a:solidFill>
                  <a:schemeClr val="bg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LL</a:t>
            </a:r>
            <a:r>
              <a:rPr kumimoji="1" lang="ja-JP" altLang="en-US" sz="1050" dirty="0">
                <a:solidFill>
                  <a:schemeClr val="bg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サイズ</a:t>
            </a:r>
            <a:r>
              <a:rPr kumimoji="1" lang="en-US" altLang="ja-JP" sz="1400" dirty="0">
                <a:solidFill>
                  <a:schemeClr val="bg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………13,800</a:t>
            </a:r>
            <a:r>
              <a:rPr kumimoji="1" lang="ja-JP" altLang="en-US" sz="1050" dirty="0">
                <a:solidFill>
                  <a:schemeClr val="bg1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  <a:endParaRPr kumimoji="1" lang="en-US" altLang="ja-JP" sz="1050" dirty="0">
              <a:solidFill>
                <a:schemeClr val="bg1"/>
              </a:solidFill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marL="0" marR="0" lvl="0" indent="0" algn="r" defTabSz="4572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50" dirty="0">
                <a:solidFill>
                  <a:prstClr val="white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XL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明朝B" panose="02020809000000000000" pitchFamily="17" charset="-128"/>
                <a:ea typeface="HG明朝B" panose="02020809000000000000" pitchFamily="17" charset="-128"/>
                <a:cs typeface="+mn-cs"/>
              </a:rPr>
              <a:t>サイズ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明朝B" panose="02020809000000000000" pitchFamily="17" charset="-128"/>
                <a:ea typeface="HG明朝B" panose="02020809000000000000" pitchFamily="17" charset="-128"/>
                <a:cs typeface="+mn-cs"/>
              </a:rPr>
              <a:t>………</a:t>
            </a:r>
            <a:r>
              <a:rPr kumimoji="1" lang="en-US" altLang="ja-JP" sz="1400" dirty="0">
                <a:solidFill>
                  <a:prstClr val="white"/>
                </a:solidFill>
                <a:latin typeface="HG明朝B" panose="02020809000000000000" pitchFamily="17" charset="-128"/>
                <a:ea typeface="HG明朝B" panose="02020809000000000000" pitchFamily="17" charset="-128"/>
              </a:rPr>
              <a:t>16,000</a:t>
            </a: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明朝B" panose="02020809000000000000" pitchFamily="17" charset="-128"/>
                <a:ea typeface="HG明朝B" panose="02020809000000000000" pitchFamily="17" charset="-128"/>
                <a:cs typeface="+mn-cs"/>
              </a:rPr>
              <a:t>円～</a:t>
            </a:r>
            <a:endParaRPr kumimoji="1" lang="en-US" altLang="ja-JP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明朝B" panose="02020809000000000000" pitchFamily="17" charset="-128"/>
              <a:ea typeface="HG明朝B" panose="02020809000000000000" pitchFamily="17" charset="-128"/>
              <a:cs typeface="+mn-cs"/>
            </a:endParaRPr>
          </a:p>
          <a:p>
            <a:pPr algn="r">
              <a:lnSpc>
                <a:spcPts val="1500"/>
              </a:lnSpc>
            </a:pPr>
            <a:endParaRPr kumimoji="1" lang="en-US" altLang="ja-JP" sz="1050" dirty="0">
              <a:solidFill>
                <a:schemeClr val="bg1"/>
              </a:solidFill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5809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0225C71-C952-9342-A404-37DDDF0E3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" y="0"/>
            <a:ext cx="7552541" cy="1069181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20D8FF7-81D6-4B14-8CBB-9F1FDD72877A}"/>
              </a:ext>
            </a:extLst>
          </p:cNvPr>
          <p:cNvSpPr txBox="1"/>
          <p:nvPr/>
        </p:nvSpPr>
        <p:spPr>
          <a:xfrm>
            <a:off x="1407999" y="8766665"/>
            <a:ext cx="832279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3,850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algn="ctr"/>
            <a:r>
              <a:rPr kumimoji="1" lang="ja-JP" altLang="en-US" sz="700" dirty="0">
                <a:latin typeface="HG明朝B" panose="02020809000000000000" pitchFamily="17" charset="-128"/>
                <a:ea typeface="HG明朝B" panose="02020809000000000000" pitchFamily="17" charset="-128"/>
              </a:rPr>
              <a:t>作業時間</a:t>
            </a:r>
            <a:r>
              <a:rPr kumimoji="1" lang="en-US" altLang="ja-JP" sz="700" dirty="0">
                <a:latin typeface="HG明朝B" panose="02020809000000000000" pitchFamily="17" charset="-128"/>
                <a:ea typeface="HG明朝B" panose="02020809000000000000" pitchFamily="17" charset="-128"/>
              </a:rPr>
              <a:t>35</a:t>
            </a:r>
            <a:r>
              <a:rPr kumimoji="1" lang="ja-JP" altLang="en-US" sz="700" dirty="0">
                <a:latin typeface="HG明朝B" panose="02020809000000000000" pitchFamily="17" charset="-128"/>
                <a:ea typeface="HG明朝B" panose="02020809000000000000" pitchFamily="17" charset="-128"/>
              </a:rPr>
              <a:t>分～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5E71ABE-F35F-459E-820F-9393E5238072}"/>
              </a:ext>
            </a:extLst>
          </p:cNvPr>
          <p:cNvSpPr txBox="1"/>
          <p:nvPr/>
        </p:nvSpPr>
        <p:spPr>
          <a:xfrm>
            <a:off x="2489981" y="8761863"/>
            <a:ext cx="832279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4,950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algn="ctr"/>
            <a:r>
              <a:rPr kumimoji="1" lang="ja-JP" altLang="en-US" sz="700" dirty="0">
                <a:latin typeface="HG明朝B" panose="02020809000000000000" pitchFamily="17" charset="-128"/>
                <a:ea typeface="HG明朝B" panose="02020809000000000000" pitchFamily="17" charset="-128"/>
              </a:rPr>
              <a:t>作業時間</a:t>
            </a:r>
            <a:r>
              <a:rPr kumimoji="1" lang="en-US" altLang="ja-JP" sz="700" dirty="0">
                <a:latin typeface="HG明朝B" panose="02020809000000000000" pitchFamily="17" charset="-128"/>
                <a:ea typeface="HG明朝B" panose="02020809000000000000" pitchFamily="17" charset="-128"/>
              </a:rPr>
              <a:t>40</a:t>
            </a:r>
            <a:r>
              <a:rPr kumimoji="1" lang="ja-JP" altLang="en-US" sz="700" dirty="0">
                <a:latin typeface="HG明朝B" panose="02020809000000000000" pitchFamily="17" charset="-128"/>
                <a:ea typeface="HG明朝B" panose="02020809000000000000" pitchFamily="17" charset="-128"/>
              </a:rPr>
              <a:t>分～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F950272-0DDF-499F-A558-2651FA353EC3}"/>
              </a:ext>
            </a:extLst>
          </p:cNvPr>
          <p:cNvSpPr txBox="1"/>
          <p:nvPr/>
        </p:nvSpPr>
        <p:spPr>
          <a:xfrm>
            <a:off x="3571963" y="8761863"/>
            <a:ext cx="832279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6,050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algn="ctr"/>
            <a:r>
              <a:rPr kumimoji="1" lang="ja-JP" altLang="en-US" sz="700" dirty="0">
                <a:latin typeface="HG明朝B" panose="02020809000000000000" pitchFamily="17" charset="-128"/>
                <a:ea typeface="HG明朝B" panose="02020809000000000000" pitchFamily="17" charset="-128"/>
              </a:rPr>
              <a:t>作業時間</a:t>
            </a:r>
            <a:r>
              <a:rPr kumimoji="1" lang="en-US" altLang="ja-JP" sz="700" dirty="0">
                <a:latin typeface="HG明朝B" panose="02020809000000000000" pitchFamily="17" charset="-128"/>
                <a:ea typeface="HG明朝B" panose="02020809000000000000" pitchFamily="17" charset="-128"/>
              </a:rPr>
              <a:t>45</a:t>
            </a:r>
            <a:r>
              <a:rPr kumimoji="1" lang="ja-JP" altLang="en-US" sz="700" dirty="0">
                <a:latin typeface="HG明朝B" panose="02020809000000000000" pitchFamily="17" charset="-128"/>
                <a:ea typeface="HG明朝B" panose="02020809000000000000" pitchFamily="17" charset="-128"/>
              </a:rPr>
              <a:t>分～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8F7C624-FA69-45CB-88EB-1919A895DCB1}"/>
              </a:ext>
            </a:extLst>
          </p:cNvPr>
          <p:cNvSpPr txBox="1"/>
          <p:nvPr/>
        </p:nvSpPr>
        <p:spPr>
          <a:xfrm>
            <a:off x="4726692" y="8763548"/>
            <a:ext cx="832279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7,150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algn="ctr"/>
            <a:r>
              <a:rPr kumimoji="1" lang="ja-JP" altLang="en-US" sz="700" dirty="0">
                <a:latin typeface="HG明朝B" panose="02020809000000000000" pitchFamily="17" charset="-128"/>
                <a:ea typeface="HG明朝B" panose="02020809000000000000" pitchFamily="17" charset="-128"/>
              </a:rPr>
              <a:t>作業時間</a:t>
            </a:r>
            <a:r>
              <a:rPr kumimoji="1" lang="en-US" altLang="ja-JP" sz="700" dirty="0">
                <a:latin typeface="HG明朝B" panose="02020809000000000000" pitchFamily="17" charset="-128"/>
                <a:ea typeface="HG明朝B" panose="02020809000000000000" pitchFamily="17" charset="-128"/>
              </a:rPr>
              <a:t>50</a:t>
            </a:r>
            <a:r>
              <a:rPr kumimoji="1" lang="ja-JP" altLang="en-US" sz="700" dirty="0">
                <a:latin typeface="HG明朝B" panose="02020809000000000000" pitchFamily="17" charset="-128"/>
                <a:ea typeface="HG明朝B" panose="02020809000000000000" pitchFamily="17" charset="-128"/>
              </a:rPr>
              <a:t>分～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C408C3D-026B-237A-F9A8-7BD59AECC588}"/>
              </a:ext>
            </a:extLst>
          </p:cNvPr>
          <p:cNvSpPr txBox="1"/>
          <p:nvPr/>
        </p:nvSpPr>
        <p:spPr>
          <a:xfrm>
            <a:off x="5844292" y="8763548"/>
            <a:ext cx="832279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G明朝B" panose="02020809000000000000" pitchFamily="17" charset="-128"/>
                <a:ea typeface="HG明朝B" panose="02020809000000000000" pitchFamily="17" charset="-128"/>
              </a:rPr>
              <a:t>8,250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  <a:endParaRPr kumimoji="1" lang="en-US" altLang="ja-JP" sz="1050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algn="ctr"/>
            <a:r>
              <a:rPr kumimoji="1" lang="ja-JP" altLang="en-US" sz="700" dirty="0">
                <a:latin typeface="HG明朝B" panose="02020809000000000000" pitchFamily="17" charset="-128"/>
                <a:ea typeface="HG明朝B" panose="02020809000000000000" pitchFamily="17" charset="-128"/>
              </a:rPr>
              <a:t>作業時間</a:t>
            </a:r>
            <a:r>
              <a:rPr kumimoji="1" lang="en-US" altLang="ja-JP" sz="700" dirty="0">
                <a:latin typeface="HG明朝B" panose="02020809000000000000" pitchFamily="17" charset="-128"/>
                <a:ea typeface="HG明朝B" panose="02020809000000000000" pitchFamily="17" charset="-128"/>
              </a:rPr>
              <a:t>50</a:t>
            </a:r>
            <a:r>
              <a:rPr kumimoji="1" lang="ja-JP" altLang="en-US" sz="700" dirty="0">
                <a:latin typeface="HG明朝B" panose="02020809000000000000" pitchFamily="17" charset="-128"/>
                <a:ea typeface="HG明朝B" panose="02020809000000000000" pitchFamily="17" charset="-128"/>
              </a:rPr>
              <a:t>分～</a:t>
            </a:r>
          </a:p>
        </p:txBody>
      </p:sp>
    </p:spTree>
    <p:extLst>
      <p:ext uri="{BB962C8B-B14F-4D97-AF65-F5344CB8AC3E}">
        <p14:creationId xmlns:p14="http://schemas.microsoft.com/office/powerpoint/2010/main" val="4025819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B7A9665-D430-D8AE-C959-A07F3FDAB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" y="0"/>
            <a:ext cx="7546445" cy="1069181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0A699B7-E213-4EF5-B22A-37AF8041778F}"/>
              </a:ext>
            </a:extLst>
          </p:cNvPr>
          <p:cNvSpPr txBox="1"/>
          <p:nvPr/>
        </p:nvSpPr>
        <p:spPr>
          <a:xfrm>
            <a:off x="6390605" y="904954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00" dirty="0">
                <a:latin typeface="HG明朝B" panose="02020809000000000000" pitchFamily="17" charset="-128"/>
                <a:ea typeface="HG明朝B" panose="02020809000000000000" pitchFamily="17" charset="-128"/>
              </a:rPr>
              <a:t>10</a:t>
            </a:r>
            <a:r>
              <a:rPr kumimoji="1" lang="ja-JP" altLang="en-US" sz="1000" dirty="0">
                <a:latin typeface="HG明朝B" panose="02020809000000000000" pitchFamily="17" charset="-128"/>
                <a:ea typeface="HG明朝B" panose="02020809000000000000" pitchFamily="17" charset="-128"/>
              </a:rPr>
              <a:t>分～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8384314-2AFE-4425-8B4E-21972DAEB89B}"/>
              </a:ext>
            </a:extLst>
          </p:cNvPr>
          <p:cNvSpPr txBox="1"/>
          <p:nvPr/>
        </p:nvSpPr>
        <p:spPr>
          <a:xfrm>
            <a:off x="6096584" y="9494045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4,400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57C5C1A-7951-4230-A4B8-25A03AEDD3BE}"/>
              </a:ext>
            </a:extLst>
          </p:cNvPr>
          <p:cNvSpPr txBox="1"/>
          <p:nvPr/>
        </p:nvSpPr>
        <p:spPr>
          <a:xfrm>
            <a:off x="6096584" y="9738322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5,500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835ABAA-E5F1-4EC1-BE9C-81F0A3D95364}"/>
              </a:ext>
            </a:extLst>
          </p:cNvPr>
          <p:cNvSpPr txBox="1"/>
          <p:nvPr/>
        </p:nvSpPr>
        <p:spPr>
          <a:xfrm>
            <a:off x="4597984" y="9494045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1,100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A038A8C-BB5E-434D-888B-F8A82F34D133}"/>
              </a:ext>
            </a:extLst>
          </p:cNvPr>
          <p:cNvSpPr txBox="1"/>
          <p:nvPr/>
        </p:nvSpPr>
        <p:spPr>
          <a:xfrm>
            <a:off x="4597984" y="9738322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1,650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DC629D5-8006-4BCD-9EB1-F3C6D1FF4330}"/>
              </a:ext>
            </a:extLst>
          </p:cNvPr>
          <p:cNvSpPr txBox="1"/>
          <p:nvPr/>
        </p:nvSpPr>
        <p:spPr>
          <a:xfrm>
            <a:off x="3050505" y="904954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00" dirty="0">
                <a:latin typeface="HG明朝B" panose="02020809000000000000" pitchFamily="17" charset="-128"/>
                <a:ea typeface="HG明朝B" panose="02020809000000000000" pitchFamily="17" charset="-128"/>
              </a:rPr>
              <a:t>20</a:t>
            </a:r>
            <a:r>
              <a:rPr kumimoji="1" lang="ja-JP" altLang="en-US" sz="1000" dirty="0">
                <a:latin typeface="HG明朝B" panose="02020809000000000000" pitchFamily="17" charset="-128"/>
                <a:ea typeface="HG明朝B" panose="02020809000000000000" pitchFamily="17" charset="-128"/>
              </a:rPr>
              <a:t>分～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57D3D9-3CD7-4446-A22B-0862E21B0598}"/>
              </a:ext>
            </a:extLst>
          </p:cNvPr>
          <p:cNvSpPr txBox="1"/>
          <p:nvPr/>
        </p:nvSpPr>
        <p:spPr>
          <a:xfrm>
            <a:off x="1257884" y="9494045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3,300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E9A484D-EEA9-434D-8FF8-8A0FA0864CA1}"/>
              </a:ext>
            </a:extLst>
          </p:cNvPr>
          <p:cNvSpPr txBox="1"/>
          <p:nvPr/>
        </p:nvSpPr>
        <p:spPr>
          <a:xfrm>
            <a:off x="1257884" y="9738322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4,400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75C815B-11D3-4543-BF88-F5BE7CEC0369}"/>
              </a:ext>
            </a:extLst>
          </p:cNvPr>
          <p:cNvSpPr txBox="1"/>
          <p:nvPr/>
        </p:nvSpPr>
        <p:spPr>
          <a:xfrm>
            <a:off x="6301706" y="339169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00" dirty="0">
                <a:latin typeface="HG明朝B" panose="02020809000000000000" pitchFamily="17" charset="-128"/>
                <a:ea typeface="HG明朝B" panose="02020809000000000000" pitchFamily="17" charset="-128"/>
              </a:rPr>
              <a:t>15</a:t>
            </a:r>
            <a:r>
              <a:rPr kumimoji="1" lang="ja-JP" altLang="en-US" sz="1000" dirty="0">
                <a:latin typeface="HG明朝B" panose="02020809000000000000" pitchFamily="17" charset="-128"/>
                <a:ea typeface="HG明朝B" panose="02020809000000000000" pitchFamily="17" charset="-128"/>
              </a:rPr>
              <a:t>分～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A3D8030-1A66-4522-9E64-EFFAA21F8B27}"/>
              </a:ext>
            </a:extLst>
          </p:cNvPr>
          <p:cNvSpPr txBox="1"/>
          <p:nvPr/>
        </p:nvSpPr>
        <p:spPr>
          <a:xfrm>
            <a:off x="2936206" y="339169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00" dirty="0">
                <a:latin typeface="HG明朝B" panose="02020809000000000000" pitchFamily="17" charset="-128"/>
                <a:ea typeface="HG明朝B" panose="02020809000000000000" pitchFamily="17" charset="-128"/>
              </a:rPr>
              <a:t>60</a:t>
            </a:r>
            <a:r>
              <a:rPr kumimoji="1" lang="ja-JP" altLang="en-US" sz="1000" dirty="0">
                <a:latin typeface="HG明朝B" panose="02020809000000000000" pitchFamily="17" charset="-128"/>
                <a:ea typeface="HG明朝B" panose="02020809000000000000" pitchFamily="17" charset="-128"/>
              </a:rPr>
              <a:t>分～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06BB0CE-EA0C-473E-8CE5-78CC670917C2}"/>
              </a:ext>
            </a:extLst>
          </p:cNvPr>
          <p:cNvSpPr txBox="1"/>
          <p:nvPr/>
        </p:nvSpPr>
        <p:spPr>
          <a:xfrm>
            <a:off x="1172141" y="4095571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11,000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387BCD9-504D-445B-94FA-4A3034C43969}"/>
              </a:ext>
            </a:extLst>
          </p:cNvPr>
          <p:cNvSpPr txBox="1"/>
          <p:nvPr/>
        </p:nvSpPr>
        <p:spPr>
          <a:xfrm>
            <a:off x="1257883" y="3851294"/>
            <a:ext cx="768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7,700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33F27A4-873D-4FDB-D536-97964066E0DE}"/>
              </a:ext>
            </a:extLst>
          </p:cNvPr>
          <p:cNvSpPr txBox="1"/>
          <p:nvPr/>
        </p:nvSpPr>
        <p:spPr>
          <a:xfrm>
            <a:off x="2386065" y="3851294"/>
            <a:ext cx="11002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30,000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B127AB6-8EEE-784A-CA86-F85B3015C368}"/>
              </a:ext>
            </a:extLst>
          </p:cNvPr>
          <p:cNvSpPr txBox="1"/>
          <p:nvPr/>
        </p:nvSpPr>
        <p:spPr>
          <a:xfrm>
            <a:off x="2644490" y="4089419"/>
            <a:ext cx="857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36,000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B3EA617-7C06-5647-3618-7076446A265D}"/>
              </a:ext>
            </a:extLst>
          </p:cNvPr>
          <p:cNvSpPr txBox="1"/>
          <p:nvPr/>
        </p:nvSpPr>
        <p:spPr>
          <a:xfrm>
            <a:off x="2756484" y="9494045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9,900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13BB2A0-0B71-D7B4-290A-2A90846CA938}"/>
              </a:ext>
            </a:extLst>
          </p:cNvPr>
          <p:cNvSpPr txBox="1"/>
          <p:nvPr/>
        </p:nvSpPr>
        <p:spPr>
          <a:xfrm>
            <a:off x="2666716" y="9738322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12,000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81B05F8-4ACB-3446-29F2-AB6E37E9507C}"/>
              </a:ext>
            </a:extLst>
          </p:cNvPr>
          <p:cNvSpPr txBox="1"/>
          <p:nvPr/>
        </p:nvSpPr>
        <p:spPr>
          <a:xfrm>
            <a:off x="6090234" y="3874295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4,400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E533BD7-E552-ECED-2BAF-F1EDF8929AA9}"/>
              </a:ext>
            </a:extLst>
          </p:cNvPr>
          <p:cNvSpPr txBox="1"/>
          <p:nvPr/>
        </p:nvSpPr>
        <p:spPr>
          <a:xfrm>
            <a:off x="6090234" y="4095572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5,500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D983237-F636-9651-2A66-7106EBE334A0}"/>
              </a:ext>
            </a:extLst>
          </p:cNvPr>
          <p:cNvSpPr txBox="1"/>
          <p:nvPr/>
        </p:nvSpPr>
        <p:spPr>
          <a:xfrm>
            <a:off x="4591634" y="3874295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1,320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F4B728F-F89F-5ED1-4598-1B9E0467AA87}"/>
              </a:ext>
            </a:extLst>
          </p:cNvPr>
          <p:cNvSpPr txBox="1"/>
          <p:nvPr/>
        </p:nvSpPr>
        <p:spPr>
          <a:xfrm>
            <a:off x="4597984" y="4095572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2,200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</p:spTree>
    <p:extLst>
      <p:ext uri="{BB962C8B-B14F-4D97-AF65-F5344CB8AC3E}">
        <p14:creationId xmlns:p14="http://schemas.microsoft.com/office/powerpoint/2010/main" val="685064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BD6C8DFF-D076-6F5A-4171-A8146CFAEC5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6" y="0"/>
            <a:ext cx="7552703" cy="1069181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B323999-23DE-46B1-9C44-5B2EF3CEEB70}"/>
              </a:ext>
            </a:extLst>
          </p:cNvPr>
          <p:cNvSpPr txBox="1"/>
          <p:nvPr/>
        </p:nvSpPr>
        <p:spPr>
          <a:xfrm>
            <a:off x="4453855" y="979249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HG明朝B" panose="02020809000000000000" pitchFamily="17" charset="-128"/>
                <a:ea typeface="HG明朝B" panose="02020809000000000000" pitchFamily="17" charset="-128"/>
              </a:rPr>
              <a:t>10</a:t>
            </a:r>
            <a:r>
              <a:rPr kumimoji="1" lang="ja-JP" altLang="en-US" sz="1000" dirty="0">
                <a:latin typeface="HG明朝B" panose="02020809000000000000" pitchFamily="17" charset="-128"/>
                <a:ea typeface="HG明朝B" panose="02020809000000000000" pitchFamily="17" charset="-128"/>
              </a:rPr>
              <a:t>分～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53E83BE-D190-4139-8A6C-C7E1ABFAEBDC}"/>
              </a:ext>
            </a:extLst>
          </p:cNvPr>
          <p:cNvSpPr txBox="1"/>
          <p:nvPr/>
        </p:nvSpPr>
        <p:spPr>
          <a:xfrm>
            <a:off x="5986091" y="9703595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dirty="0">
                <a:latin typeface="HG明朝B" panose="02020809000000000000" pitchFamily="17" charset="-128"/>
                <a:ea typeface="HG明朝B" panose="02020809000000000000" pitchFamily="17" charset="-128"/>
              </a:rPr>
              <a:t>2,200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6E32AFA-9B43-4EDA-B3B3-32E6BB6AA77F}"/>
              </a:ext>
            </a:extLst>
          </p:cNvPr>
          <p:cNvSpPr txBox="1"/>
          <p:nvPr/>
        </p:nvSpPr>
        <p:spPr>
          <a:xfrm>
            <a:off x="1088355" y="981154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HG明朝B" panose="02020809000000000000" pitchFamily="17" charset="-128"/>
                <a:ea typeface="HG明朝B" panose="02020809000000000000" pitchFamily="17" charset="-128"/>
              </a:rPr>
              <a:t>10</a:t>
            </a:r>
            <a:r>
              <a:rPr kumimoji="1" lang="ja-JP" altLang="en-US" sz="1000" dirty="0">
                <a:latin typeface="HG明朝B" panose="02020809000000000000" pitchFamily="17" charset="-128"/>
                <a:ea typeface="HG明朝B" panose="02020809000000000000" pitchFamily="17" charset="-128"/>
              </a:rPr>
              <a:t>分～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6B6DC9F-9444-4EDB-BDD4-056315CF18E0}"/>
              </a:ext>
            </a:extLst>
          </p:cNvPr>
          <p:cNvSpPr txBox="1"/>
          <p:nvPr/>
        </p:nvSpPr>
        <p:spPr>
          <a:xfrm>
            <a:off x="2851424" y="9722645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dirty="0">
                <a:latin typeface="HG明朝B" panose="02020809000000000000" pitchFamily="17" charset="-128"/>
                <a:ea typeface="HG明朝B" panose="02020809000000000000" pitchFamily="17" charset="-128"/>
              </a:rPr>
              <a:t>880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AE98EE3-B860-4CF7-A9D0-AE6BCC1A02EC}"/>
              </a:ext>
            </a:extLst>
          </p:cNvPr>
          <p:cNvSpPr txBox="1"/>
          <p:nvPr/>
        </p:nvSpPr>
        <p:spPr>
          <a:xfrm>
            <a:off x="697863" y="4140295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200" dirty="0">
                <a:latin typeface="HG明朝B" panose="02020809000000000000" pitchFamily="17" charset="-128"/>
                <a:ea typeface="HG明朝B" panose="02020809000000000000" pitchFamily="17" charset="-128"/>
              </a:rPr>
              <a:t>12,100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5CB5632-A91E-43A0-AFBE-DA4952CB32FA}"/>
              </a:ext>
            </a:extLst>
          </p:cNvPr>
          <p:cNvSpPr txBox="1"/>
          <p:nvPr/>
        </p:nvSpPr>
        <p:spPr>
          <a:xfrm>
            <a:off x="4019847" y="4140296"/>
            <a:ext cx="7040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HG明朝B" panose="02020809000000000000" pitchFamily="17" charset="-128"/>
                <a:ea typeface="HG明朝B" panose="02020809000000000000" pitchFamily="17" charset="-128"/>
              </a:rPr>
              <a:t>3,300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F24E12-CCBF-4039-912C-4CA9BDAFA546}"/>
              </a:ext>
            </a:extLst>
          </p:cNvPr>
          <p:cNvSpPr txBox="1"/>
          <p:nvPr/>
        </p:nvSpPr>
        <p:spPr>
          <a:xfrm>
            <a:off x="4584625" y="4140995"/>
            <a:ext cx="7040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HG明朝B" panose="02020809000000000000" pitchFamily="17" charset="-128"/>
                <a:ea typeface="HG明朝B" panose="02020809000000000000" pitchFamily="17" charset="-128"/>
              </a:rPr>
              <a:t>4,400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DCA208C-9CFB-412E-B30F-6AFBD150C516}"/>
              </a:ext>
            </a:extLst>
          </p:cNvPr>
          <p:cNvSpPr txBox="1"/>
          <p:nvPr/>
        </p:nvSpPr>
        <p:spPr>
          <a:xfrm>
            <a:off x="5136901" y="4140995"/>
            <a:ext cx="7040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HG明朝B" panose="02020809000000000000" pitchFamily="17" charset="-128"/>
                <a:ea typeface="HG明朝B" panose="02020809000000000000" pitchFamily="17" charset="-128"/>
              </a:rPr>
              <a:t>4,950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DC7CE1D-1265-4D0C-9004-5818B35C22C5}"/>
              </a:ext>
            </a:extLst>
          </p:cNvPr>
          <p:cNvSpPr txBox="1"/>
          <p:nvPr/>
        </p:nvSpPr>
        <p:spPr>
          <a:xfrm>
            <a:off x="5682084" y="4140296"/>
            <a:ext cx="7040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HG明朝B" panose="02020809000000000000" pitchFamily="17" charset="-128"/>
                <a:ea typeface="HG明朝B" panose="02020809000000000000" pitchFamily="17" charset="-128"/>
              </a:rPr>
              <a:t>6,600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7D1332A-A2FF-4A31-B8E7-8B900CD1A36F}"/>
              </a:ext>
            </a:extLst>
          </p:cNvPr>
          <p:cNvSpPr txBox="1"/>
          <p:nvPr/>
        </p:nvSpPr>
        <p:spPr>
          <a:xfrm>
            <a:off x="6409656" y="367744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HG明朝B" panose="02020809000000000000" pitchFamily="17" charset="-128"/>
                <a:ea typeface="HG明朝B" panose="02020809000000000000" pitchFamily="17" charset="-128"/>
              </a:rPr>
              <a:t>15</a:t>
            </a:r>
            <a:r>
              <a:rPr kumimoji="1" lang="ja-JP" altLang="en-US" sz="1000" dirty="0">
                <a:latin typeface="HG明朝B" panose="02020809000000000000" pitchFamily="17" charset="-128"/>
                <a:ea typeface="HG明朝B" panose="02020809000000000000" pitchFamily="17" charset="-128"/>
              </a:rPr>
              <a:t>分～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4E93638-8FCF-CF89-AB38-9C9D4CA007A3}"/>
              </a:ext>
            </a:extLst>
          </p:cNvPr>
          <p:cNvSpPr txBox="1"/>
          <p:nvPr/>
        </p:nvSpPr>
        <p:spPr>
          <a:xfrm>
            <a:off x="6246862" y="4140296"/>
            <a:ext cx="7040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HG明朝B" panose="02020809000000000000" pitchFamily="17" charset="-128"/>
                <a:ea typeface="HG明朝B" panose="02020809000000000000" pitchFamily="17" charset="-128"/>
              </a:rPr>
              <a:t>8,000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EA6DD66-740C-0AB5-74AB-8783CF6891E1}"/>
              </a:ext>
            </a:extLst>
          </p:cNvPr>
          <p:cNvSpPr txBox="1"/>
          <p:nvPr/>
        </p:nvSpPr>
        <p:spPr>
          <a:xfrm>
            <a:off x="1685611" y="4140295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200" dirty="0">
                <a:latin typeface="HG明朝B" panose="02020809000000000000" pitchFamily="17" charset="-128"/>
                <a:ea typeface="HG明朝B" panose="02020809000000000000" pitchFamily="17" charset="-128"/>
              </a:rPr>
              <a:t>15,400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BA8DE37-339E-DFE0-4C56-D72775E743C9}"/>
              </a:ext>
            </a:extLst>
          </p:cNvPr>
          <p:cNvSpPr txBox="1"/>
          <p:nvPr/>
        </p:nvSpPr>
        <p:spPr>
          <a:xfrm>
            <a:off x="2678248" y="4140295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200" dirty="0">
                <a:latin typeface="HG明朝B" panose="02020809000000000000" pitchFamily="17" charset="-128"/>
                <a:ea typeface="HG明朝B" panose="02020809000000000000" pitchFamily="17" charset="-128"/>
              </a:rPr>
              <a:t>19,800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</p:spTree>
    <p:extLst>
      <p:ext uri="{BB962C8B-B14F-4D97-AF65-F5344CB8AC3E}">
        <p14:creationId xmlns:p14="http://schemas.microsoft.com/office/powerpoint/2010/main" val="2274594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タイムライン が含まれている画像&#10;&#10;自動的に生成された説明">
            <a:extLst>
              <a:ext uri="{FF2B5EF4-FFF2-40B4-BE49-F238E27FC236}">
                <a16:creationId xmlns:a16="http://schemas.microsoft.com/office/drawing/2014/main" id="{917EAEEA-8ACD-4233-AA2B-CC03496B93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6" y="-94"/>
            <a:ext cx="7551225" cy="106920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A4A3830-D2BA-46A7-B774-3FC50F3F4606}"/>
              </a:ext>
            </a:extLst>
          </p:cNvPr>
          <p:cNvSpPr txBox="1"/>
          <p:nvPr/>
        </p:nvSpPr>
        <p:spPr>
          <a:xfrm>
            <a:off x="6134745" y="8751095"/>
            <a:ext cx="7617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000" dirty="0">
                <a:latin typeface="HG明朝B" panose="02020809000000000000" pitchFamily="17" charset="-128"/>
                <a:ea typeface="HG明朝B" panose="02020809000000000000" pitchFamily="17" charset="-128"/>
              </a:rPr>
              <a:t>2.5</a:t>
            </a:r>
            <a:r>
              <a:rPr kumimoji="1" lang="ja-JP" altLang="en-US" sz="1000" dirty="0">
                <a:latin typeface="HG明朝B" panose="02020809000000000000" pitchFamily="17" charset="-128"/>
                <a:ea typeface="HG明朝B" panose="02020809000000000000" pitchFamily="17" charset="-128"/>
              </a:rPr>
              <a:t>時間～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8D7C9C3-A774-4D52-A9ED-B33D408B1D0C}"/>
              </a:ext>
            </a:extLst>
          </p:cNvPr>
          <p:cNvSpPr txBox="1"/>
          <p:nvPr/>
        </p:nvSpPr>
        <p:spPr>
          <a:xfrm>
            <a:off x="6051266" y="9176545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13,200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A2E50AF-192D-4975-9794-F220F1B54D9C}"/>
              </a:ext>
            </a:extLst>
          </p:cNvPr>
          <p:cNvSpPr txBox="1"/>
          <p:nvPr/>
        </p:nvSpPr>
        <p:spPr>
          <a:xfrm>
            <a:off x="6051266" y="9443245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16,500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1BDBF36-C75A-414F-A6D2-40022983B4FA}"/>
              </a:ext>
            </a:extLst>
          </p:cNvPr>
          <p:cNvSpPr txBox="1"/>
          <p:nvPr/>
        </p:nvSpPr>
        <p:spPr>
          <a:xfrm>
            <a:off x="6051266" y="9712922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22,000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C80B80D-37D6-43A9-87BE-EEF61A992DF7}"/>
              </a:ext>
            </a:extLst>
          </p:cNvPr>
          <p:cNvSpPr txBox="1"/>
          <p:nvPr/>
        </p:nvSpPr>
        <p:spPr>
          <a:xfrm>
            <a:off x="4784054" y="3982245"/>
            <a:ext cx="5693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000" dirty="0">
                <a:latin typeface="HG明朝B" panose="02020809000000000000" pitchFamily="17" charset="-128"/>
                <a:ea typeface="HG明朝B" panose="02020809000000000000" pitchFamily="17" charset="-128"/>
              </a:rPr>
              <a:t>40</a:t>
            </a:r>
            <a:r>
              <a:rPr kumimoji="1" lang="ja-JP" altLang="en-US" sz="1000" dirty="0">
                <a:latin typeface="HG明朝B" panose="02020809000000000000" pitchFamily="17" charset="-128"/>
                <a:ea typeface="HG明朝B" panose="02020809000000000000" pitchFamily="17" charset="-128"/>
              </a:rPr>
              <a:t>分～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01B74D9-8A56-4153-B18A-33A88F478C95}"/>
              </a:ext>
            </a:extLst>
          </p:cNvPr>
          <p:cNvSpPr txBox="1"/>
          <p:nvPr/>
        </p:nvSpPr>
        <p:spPr>
          <a:xfrm>
            <a:off x="5973393" y="3899696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dirty="0">
                <a:latin typeface="HG明朝B" panose="02020809000000000000" pitchFamily="17" charset="-128"/>
                <a:ea typeface="HG明朝B" panose="02020809000000000000" pitchFamily="17" charset="-128"/>
              </a:rPr>
              <a:t>8,800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</a:p>
        </p:txBody>
      </p:sp>
    </p:spTree>
    <p:extLst>
      <p:ext uri="{BB962C8B-B14F-4D97-AF65-F5344CB8AC3E}">
        <p14:creationId xmlns:p14="http://schemas.microsoft.com/office/powerpoint/2010/main" val="2524384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D9AF686-B52B-BC31-FF7F-B2ED73A9AA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7" y="0"/>
            <a:ext cx="7552540" cy="1069181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E0ED898-7FF6-4B1F-8E80-61D4A5C3DCDF}"/>
              </a:ext>
            </a:extLst>
          </p:cNvPr>
          <p:cNvSpPr txBox="1"/>
          <p:nvPr/>
        </p:nvSpPr>
        <p:spPr>
          <a:xfrm>
            <a:off x="2281772" y="8742471"/>
            <a:ext cx="992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31,320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49ABF0-1F70-4967-AA52-E083DEEFE576}"/>
              </a:ext>
            </a:extLst>
          </p:cNvPr>
          <p:cNvSpPr txBox="1"/>
          <p:nvPr/>
        </p:nvSpPr>
        <p:spPr>
          <a:xfrm>
            <a:off x="3228658" y="8798758"/>
            <a:ext cx="3866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1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日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9BBED5C-A3FA-4296-904B-DED5FD4C3C75}"/>
              </a:ext>
            </a:extLst>
          </p:cNvPr>
          <p:cNvSpPr txBox="1"/>
          <p:nvPr/>
        </p:nvSpPr>
        <p:spPr>
          <a:xfrm>
            <a:off x="2274315" y="8959102"/>
            <a:ext cx="992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35,640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5C23152-1C85-492F-8108-953C5ADCF673}"/>
              </a:ext>
            </a:extLst>
          </p:cNvPr>
          <p:cNvSpPr txBox="1"/>
          <p:nvPr/>
        </p:nvSpPr>
        <p:spPr>
          <a:xfrm>
            <a:off x="3228658" y="9016961"/>
            <a:ext cx="3866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1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日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0DAC841-7EF1-42CA-8F85-8055B340D028}"/>
              </a:ext>
            </a:extLst>
          </p:cNvPr>
          <p:cNvSpPr txBox="1"/>
          <p:nvPr/>
        </p:nvSpPr>
        <p:spPr>
          <a:xfrm>
            <a:off x="2281771" y="9207957"/>
            <a:ext cx="992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39,960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18316BE-60F7-47BF-B846-6A48B084BA03}"/>
              </a:ext>
            </a:extLst>
          </p:cNvPr>
          <p:cNvSpPr txBox="1"/>
          <p:nvPr/>
        </p:nvSpPr>
        <p:spPr>
          <a:xfrm>
            <a:off x="3219704" y="9245343"/>
            <a:ext cx="3866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1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日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10F30B-EB67-4A8C-A887-D7C969AFCD48}"/>
              </a:ext>
            </a:extLst>
          </p:cNvPr>
          <p:cNvSpPr txBox="1"/>
          <p:nvPr/>
        </p:nvSpPr>
        <p:spPr>
          <a:xfrm>
            <a:off x="2281519" y="9421654"/>
            <a:ext cx="992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43,200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0A0E539-7ECA-4718-A4B0-818643F82A87}"/>
              </a:ext>
            </a:extLst>
          </p:cNvPr>
          <p:cNvSpPr txBox="1"/>
          <p:nvPr/>
        </p:nvSpPr>
        <p:spPr>
          <a:xfrm>
            <a:off x="3212781" y="9483510"/>
            <a:ext cx="3866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1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日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2991528-773B-49EE-9556-81AEE062695B}"/>
              </a:ext>
            </a:extLst>
          </p:cNvPr>
          <p:cNvSpPr txBox="1"/>
          <p:nvPr/>
        </p:nvSpPr>
        <p:spPr>
          <a:xfrm>
            <a:off x="5655553" y="8742471"/>
            <a:ext cx="992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43,200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0DF53F2-8AC5-430E-9489-E6F67F3877BA}"/>
              </a:ext>
            </a:extLst>
          </p:cNvPr>
          <p:cNvSpPr txBox="1"/>
          <p:nvPr/>
        </p:nvSpPr>
        <p:spPr>
          <a:xfrm>
            <a:off x="6646014" y="8780627"/>
            <a:ext cx="3866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2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日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F00E31B-10A6-438F-BE2A-BAB50403EA65}"/>
              </a:ext>
            </a:extLst>
          </p:cNvPr>
          <p:cNvSpPr txBox="1"/>
          <p:nvPr/>
        </p:nvSpPr>
        <p:spPr>
          <a:xfrm>
            <a:off x="5653436" y="8982015"/>
            <a:ext cx="992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48,600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746A5BA-0A3C-49EC-86F4-A6AC7B68CC31}"/>
              </a:ext>
            </a:extLst>
          </p:cNvPr>
          <p:cNvSpPr txBox="1"/>
          <p:nvPr/>
        </p:nvSpPr>
        <p:spPr>
          <a:xfrm>
            <a:off x="6643226" y="9016961"/>
            <a:ext cx="3866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2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日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79422F3-5A97-4D2A-A3F3-7F54052C1DA6}"/>
              </a:ext>
            </a:extLst>
          </p:cNvPr>
          <p:cNvSpPr txBox="1"/>
          <p:nvPr/>
        </p:nvSpPr>
        <p:spPr>
          <a:xfrm>
            <a:off x="5653435" y="9199239"/>
            <a:ext cx="992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54,000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1E134B6-5C9C-42B0-A72F-7A778C784672}"/>
              </a:ext>
            </a:extLst>
          </p:cNvPr>
          <p:cNvSpPr txBox="1"/>
          <p:nvPr/>
        </p:nvSpPr>
        <p:spPr>
          <a:xfrm>
            <a:off x="6640438" y="9253100"/>
            <a:ext cx="3866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2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日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A4CA652-48F3-4A15-B63D-A925C9581586}"/>
              </a:ext>
            </a:extLst>
          </p:cNvPr>
          <p:cNvSpPr txBox="1"/>
          <p:nvPr/>
        </p:nvSpPr>
        <p:spPr>
          <a:xfrm>
            <a:off x="5661903" y="9429649"/>
            <a:ext cx="992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61,560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F295445-63B9-4C81-972E-44112F24AF95}"/>
              </a:ext>
            </a:extLst>
          </p:cNvPr>
          <p:cNvSpPr txBox="1"/>
          <p:nvPr/>
        </p:nvSpPr>
        <p:spPr>
          <a:xfrm>
            <a:off x="6637650" y="9470324"/>
            <a:ext cx="3866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2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日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BAA676A-5F0B-F24B-F3AE-42D9237F9415}"/>
              </a:ext>
            </a:extLst>
          </p:cNvPr>
          <p:cNvSpPr txBox="1"/>
          <p:nvPr/>
        </p:nvSpPr>
        <p:spPr>
          <a:xfrm>
            <a:off x="2281520" y="9667188"/>
            <a:ext cx="992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47,600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9A8F7D0-67AD-A486-5241-7D28DD6F964E}"/>
              </a:ext>
            </a:extLst>
          </p:cNvPr>
          <p:cNvSpPr txBox="1"/>
          <p:nvPr/>
        </p:nvSpPr>
        <p:spPr>
          <a:xfrm>
            <a:off x="3212781" y="9712110"/>
            <a:ext cx="3866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1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日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922593F-5D4E-1F6A-4D6E-C002A7F7FB61}"/>
              </a:ext>
            </a:extLst>
          </p:cNvPr>
          <p:cNvSpPr txBox="1"/>
          <p:nvPr/>
        </p:nvSpPr>
        <p:spPr>
          <a:xfrm>
            <a:off x="5661904" y="9666716"/>
            <a:ext cx="992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>
                <a:latin typeface="HG明朝B" panose="02020809000000000000" pitchFamily="17" charset="-128"/>
                <a:ea typeface="HG明朝B" panose="02020809000000000000" pitchFamily="17" charset="-128"/>
              </a:rPr>
              <a:t>68,200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円～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BF4E291-1BD5-8721-A9D1-43756D91BB51}"/>
              </a:ext>
            </a:extLst>
          </p:cNvPr>
          <p:cNvSpPr txBox="1"/>
          <p:nvPr/>
        </p:nvSpPr>
        <p:spPr>
          <a:xfrm>
            <a:off x="6637650" y="9707390"/>
            <a:ext cx="3866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2</a:t>
            </a:r>
            <a:r>
              <a:rPr kumimoji="1" lang="ja-JP" altLang="en-US" sz="1050" dirty="0">
                <a:latin typeface="HG明朝B" panose="02020809000000000000" pitchFamily="17" charset="-128"/>
                <a:ea typeface="HG明朝B" panose="02020809000000000000" pitchFamily="17" charset="-128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1922236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601</TotalTime>
  <Words>371</Words>
  <Application>Microsoft Office PowerPoint</Application>
  <PresentationFormat>ユーザー設定</PresentationFormat>
  <Paragraphs>120</Paragraphs>
  <Slides>16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2" baseType="lpstr">
      <vt:lpstr>ＤＦＰ超極太ゴシック体</vt:lpstr>
      <vt:lpstr>HG明朝B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清水 研一</dc:creator>
  <cp:lastModifiedBy>MIYA21</cp:lastModifiedBy>
  <cp:revision>37</cp:revision>
  <dcterms:created xsi:type="dcterms:W3CDTF">2021-07-06T02:21:24Z</dcterms:created>
  <dcterms:modified xsi:type="dcterms:W3CDTF">2026-08-25T01:03:04Z</dcterms:modified>
</cp:coreProperties>
</file>