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74" r:id="rId13"/>
    <p:sldId id="273" r:id="rId14"/>
    <p:sldId id="272" r:id="rId15"/>
    <p:sldId id="271" r:id="rId1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1E5D01-6FE4-4904-9F74-5498AA41AE40}" v="4" dt="2022-02-24T11:46:23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14" y="-7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1210" userId="fb11e259-62ef-456b-bbb1-e6753e123c56" providerId="ADAL" clId="{661E5D01-6FE4-4904-9F74-5498AA41AE40}"/>
    <pc:docChg chg="undo custSel modSld">
      <pc:chgData name="a1210" userId="fb11e259-62ef-456b-bbb1-e6753e123c56" providerId="ADAL" clId="{661E5D01-6FE4-4904-9F74-5498AA41AE40}" dt="2022-02-24T11:46:48.705" v="26" actId="167"/>
      <pc:docMkLst>
        <pc:docMk/>
      </pc:docMkLst>
      <pc:sldChg chg="addSp delSp modSp mod">
        <pc:chgData name="a1210" userId="fb11e259-62ef-456b-bbb1-e6753e123c56" providerId="ADAL" clId="{661E5D01-6FE4-4904-9F74-5498AA41AE40}" dt="2022-02-24T11:46:48.705" v="26" actId="167"/>
        <pc:sldMkLst>
          <pc:docMk/>
          <pc:sldMk cId="685064032" sldId="274"/>
        </pc:sldMkLst>
        <pc:picChg chg="add del mod ord modCrop">
          <ac:chgData name="a1210" userId="fb11e259-62ef-456b-bbb1-e6753e123c56" providerId="ADAL" clId="{661E5D01-6FE4-4904-9F74-5498AA41AE40}" dt="2022-02-24T11:42:51.891" v="20" actId="478"/>
          <ac:picMkLst>
            <pc:docMk/>
            <pc:sldMk cId="685064032" sldId="274"/>
            <ac:picMk id="3" creationId="{4903C99F-6215-43A2-BDDE-9B6F89A2A263}"/>
          </ac:picMkLst>
        </pc:picChg>
        <pc:picChg chg="del mod">
          <ac:chgData name="a1210" userId="fb11e259-62ef-456b-bbb1-e6753e123c56" providerId="ADAL" clId="{661E5D01-6FE4-4904-9F74-5498AA41AE40}" dt="2022-02-24T11:42:05.538" v="13" actId="478"/>
          <ac:picMkLst>
            <pc:docMk/>
            <pc:sldMk cId="685064032" sldId="274"/>
            <ac:picMk id="5" creationId="{A0BBD499-A369-4845-B354-EA729028E24C}"/>
          </ac:picMkLst>
        </pc:picChg>
        <pc:picChg chg="add mod ord">
          <ac:chgData name="a1210" userId="fb11e259-62ef-456b-bbb1-e6753e123c56" providerId="ADAL" clId="{661E5D01-6FE4-4904-9F74-5498AA41AE40}" dt="2022-02-24T11:46:48.705" v="26" actId="167"/>
          <ac:picMkLst>
            <pc:docMk/>
            <pc:sldMk cId="685064032" sldId="274"/>
            <ac:picMk id="9" creationId="{B2E2D62C-996C-4ABD-A1E1-2D578E3E9DF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C70F-7703-412E-B38D-809462C2A89A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3608-F5B5-466C-A063-306F4DFD9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56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C70F-7703-412E-B38D-809462C2A89A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3608-F5B5-466C-A063-306F4DFD9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03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C70F-7703-412E-B38D-809462C2A89A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3608-F5B5-466C-A063-306F4DFD9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84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C70F-7703-412E-B38D-809462C2A89A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3608-F5B5-466C-A063-306F4DFD9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06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C70F-7703-412E-B38D-809462C2A89A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3608-F5B5-466C-A063-306F4DFD9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00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C70F-7703-412E-B38D-809462C2A89A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3608-F5B5-466C-A063-306F4DFD9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64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C70F-7703-412E-B38D-809462C2A89A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3608-F5B5-466C-A063-306F4DFD9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55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C70F-7703-412E-B38D-809462C2A89A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3608-F5B5-466C-A063-306F4DFD9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71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C70F-7703-412E-B38D-809462C2A89A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3608-F5B5-466C-A063-306F4DFD9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26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C70F-7703-412E-B38D-809462C2A89A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3608-F5B5-466C-A063-306F4DFD9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98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C70F-7703-412E-B38D-809462C2A89A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3608-F5B5-466C-A063-306F4DFD9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93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CC70F-7703-412E-B38D-809462C2A89A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E3608-F5B5-466C-A063-306F4DFD9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97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人, 男, 持つ, 乗る が含まれている画像&#10;&#10;自動的に生成された説明">
            <a:extLst>
              <a:ext uri="{FF2B5EF4-FFF2-40B4-BE49-F238E27FC236}">
                <a16:creationId xmlns:a16="http://schemas.microsoft.com/office/drawing/2014/main" xmlns="" id="{28085BE3-E437-4F34-A374-714088C53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2800" cy="1069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82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カレンダー&#10;&#10;中程度の精度で自動的に生成された説明">
            <a:extLst>
              <a:ext uri="{FF2B5EF4-FFF2-40B4-BE49-F238E27FC236}">
                <a16:creationId xmlns:a16="http://schemas.microsoft.com/office/drawing/2014/main" xmlns="" id="{117F81B2-B2A0-4810-B795-8B2A0486C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" y="-94"/>
            <a:ext cx="7551225" cy="10692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0952F2B7-F2B7-4C13-871D-B42B187F059A}"/>
              </a:ext>
            </a:extLst>
          </p:cNvPr>
          <p:cNvSpPr txBox="1"/>
          <p:nvPr/>
        </p:nvSpPr>
        <p:spPr>
          <a:xfrm>
            <a:off x="1304052" y="9848705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HG明朝B" panose="02020809000000000000" pitchFamily="17" charset="-128"/>
                <a:ea typeface="HG明朝B" panose="02020809000000000000" pitchFamily="17" charset="-128"/>
              </a:rPr>
              <a:t>19,800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円～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862458FA-B62E-4298-95D2-65B514FC0B22}"/>
              </a:ext>
            </a:extLst>
          </p:cNvPr>
          <p:cNvSpPr txBox="1"/>
          <p:nvPr/>
        </p:nvSpPr>
        <p:spPr>
          <a:xfrm>
            <a:off x="2604996" y="9848705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HG明朝B" panose="02020809000000000000" pitchFamily="17" charset="-128"/>
                <a:ea typeface="HG明朝B" panose="02020809000000000000" pitchFamily="17" charset="-128"/>
              </a:rPr>
              <a:t>22,000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円～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9B228226-BBB8-4598-A97C-5BAE17EF74F8}"/>
              </a:ext>
            </a:extLst>
          </p:cNvPr>
          <p:cNvSpPr txBox="1"/>
          <p:nvPr/>
        </p:nvSpPr>
        <p:spPr>
          <a:xfrm>
            <a:off x="3894852" y="9848705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HG明朝B" panose="02020809000000000000" pitchFamily="17" charset="-128"/>
                <a:ea typeface="HG明朝B" panose="02020809000000000000" pitchFamily="17" charset="-128"/>
              </a:rPr>
              <a:t>24,750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円～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C42CD73E-6136-4AD1-AE07-F3746DDAFE3E}"/>
              </a:ext>
            </a:extLst>
          </p:cNvPr>
          <p:cNvSpPr txBox="1"/>
          <p:nvPr/>
        </p:nvSpPr>
        <p:spPr>
          <a:xfrm>
            <a:off x="5195796" y="9848705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HG明朝B" panose="02020809000000000000" pitchFamily="17" charset="-128"/>
                <a:ea typeface="HG明朝B" panose="02020809000000000000" pitchFamily="17" charset="-128"/>
              </a:rPr>
              <a:t>27,500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円～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9150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xmlns="" id="{2C706D55-28E5-4FDD-BF1F-5846863B9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" y="-1033"/>
            <a:ext cx="7551225" cy="10692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B20D8FF7-81D6-4B14-8CBB-9F1FDD72877A}"/>
              </a:ext>
            </a:extLst>
          </p:cNvPr>
          <p:cNvSpPr txBox="1"/>
          <p:nvPr/>
        </p:nvSpPr>
        <p:spPr>
          <a:xfrm>
            <a:off x="2062754" y="8766665"/>
            <a:ext cx="8322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HG明朝B" panose="02020809000000000000" pitchFamily="17" charset="-128"/>
                <a:ea typeface="HG明朝B" panose="02020809000000000000" pitchFamily="17" charset="-128"/>
              </a:rPr>
              <a:t>3,850</a:t>
            </a:r>
            <a:r>
              <a:rPr kumimoji="1" lang="ja-JP" altLang="en-US" sz="105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 algn="ctr"/>
            <a:r>
              <a:rPr kumimoji="1" lang="ja-JP" altLang="en-US" sz="700" dirty="0">
                <a:latin typeface="HG明朝B" panose="02020809000000000000" pitchFamily="17" charset="-128"/>
                <a:ea typeface="HG明朝B" panose="02020809000000000000" pitchFamily="17" charset="-128"/>
              </a:rPr>
              <a:t>作業時間</a:t>
            </a:r>
            <a:r>
              <a:rPr kumimoji="1" lang="en-US" altLang="ja-JP" sz="700" dirty="0">
                <a:latin typeface="HG明朝B" panose="02020809000000000000" pitchFamily="17" charset="-128"/>
                <a:ea typeface="HG明朝B" panose="02020809000000000000" pitchFamily="17" charset="-128"/>
              </a:rPr>
              <a:t>35</a:t>
            </a:r>
            <a:r>
              <a:rPr kumimoji="1" lang="ja-JP" altLang="en-US" sz="700" dirty="0">
                <a:latin typeface="HG明朝B" panose="02020809000000000000" pitchFamily="17" charset="-128"/>
                <a:ea typeface="HG明朝B" panose="02020809000000000000" pitchFamily="17" charset="-128"/>
              </a:rPr>
              <a:t>分～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A5E71ABE-F35F-459E-820F-9393E5238072}"/>
              </a:ext>
            </a:extLst>
          </p:cNvPr>
          <p:cNvSpPr txBox="1"/>
          <p:nvPr/>
        </p:nvSpPr>
        <p:spPr>
          <a:xfrm>
            <a:off x="3363698" y="8766665"/>
            <a:ext cx="8322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HG明朝B" panose="02020809000000000000" pitchFamily="17" charset="-128"/>
                <a:ea typeface="HG明朝B" panose="02020809000000000000" pitchFamily="17" charset="-128"/>
              </a:rPr>
              <a:t>4,950</a:t>
            </a:r>
            <a:r>
              <a:rPr kumimoji="1" lang="ja-JP" altLang="en-US" sz="105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 algn="ctr"/>
            <a:r>
              <a:rPr kumimoji="1" lang="ja-JP" altLang="en-US" sz="700" dirty="0">
                <a:latin typeface="HG明朝B" panose="02020809000000000000" pitchFamily="17" charset="-128"/>
                <a:ea typeface="HG明朝B" panose="02020809000000000000" pitchFamily="17" charset="-128"/>
              </a:rPr>
              <a:t>作業時間</a:t>
            </a:r>
            <a:r>
              <a:rPr kumimoji="1" lang="en-US" altLang="ja-JP" sz="700" dirty="0">
                <a:latin typeface="HG明朝B" panose="02020809000000000000" pitchFamily="17" charset="-128"/>
                <a:ea typeface="HG明朝B" panose="02020809000000000000" pitchFamily="17" charset="-128"/>
              </a:rPr>
              <a:t>40</a:t>
            </a:r>
            <a:r>
              <a:rPr kumimoji="1" lang="ja-JP" altLang="en-US" sz="700" dirty="0">
                <a:latin typeface="HG明朝B" panose="02020809000000000000" pitchFamily="17" charset="-128"/>
                <a:ea typeface="HG明朝B" panose="02020809000000000000" pitchFamily="17" charset="-128"/>
              </a:rPr>
              <a:t>分～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CF950272-0DDF-499F-A558-2651FA353EC3}"/>
              </a:ext>
            </a:extLst>
          </p:cNvPr>
          <p:cNvSpPr txBox="1"/>
          <p:nvPr/>
        </p:nvSpPr>
        <p:spPr>
          <a:xfrm>
            <a:off x="4653554" y="8766665"/>
            <a:ext cx="8322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HG明朝B" panose="02020809000000000000" pitchFamily="17" charset="-128"/>
                <a:ea typeface="HG明朝B" panose="02020809000000000000" pitchFamily="17" charset="-128"/>
              </a:rPr>
              <a:t>6,050</a:t>
            </a:r>
            <a:r>
              <a:rPr kumimoji="1" lang="ja-JP" altLang="en-US" sz="105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 algn="ctr"/>
            <a:r>
              <a:rPr kumimoji="1" lang="ja-JP" altLang="en-US" sz="700" dirty="0">
                <a:latin typeface="HG明朝B" panose="02020809000000000000" pitchFamily="17" charset="-128"/>
                <a:ea typeface="HG明朝B" panose="02020809000000000000" pitchFamily="17" charset="-128"/>
              </a:rPr>
              <a:t>作業時間</a:t>
            </a:r>
            <a:r>
              <a:rPr kumimoji="1" lang="en-US" altLang="ja-JP" sz="700" dirty="0">
                <a:latin typeface="HG明朝B" panose="02020809000000000000" pitchFamily="17" charset="-128"/>
                <a:ea typeface="HG明朝B" panose="02020809000000000000" pitchFamily="17" charset="-128"/>
              </a:rPr>
              <a:t>45</a:t>
            </a:r>
            <a:r>
              <a:rPr kumimoji="1" lang="ja-JP" altLang="en-US" sz="700" dirty="0">
                <a:latin typeface="HG明朝B" panose="02020809000000000000" pitchFamily="17" charset="-128"/>
                <a:ea typeface="HG明朝B" panose="02020809000000000000" pitchFamily="17" charset="-128"/>
              </a:rPr>
              <a:t>分～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38F7C624-FA69-45CB-88EB-1919A895DCB1}"/>
              </a:ext>
            </a:extLst>
          </p:cNvPr>
          <p:cNvSpPr txBox="1"/>
          <p:nvPr/>
        </p:nvSpPr>
        <p:spPr>
          <a:xfrm>
            <a:off x="5954498" y="8766665"/>
            <a:ext cx="8322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HG明朝B" panose="02020809000000000000" pitchFamily="17" charset="-128"/>
                <a:ea typeface="HG明朝B" panose="02020809000000000000" pitchFamily="17" charset="-128"/>
              </a:rPr>
              <a:t>7,150</a:t>
            </a:r>
            <a:r>
              <a:rPr kumimoji="1" lang="ja-JP" altLang="en-US" sz="105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 algn="ctr"/>
            <a:r>
              <a:rPr kumimoji="1" lang="ja-JP" altLang="en-US" sz="700" dirty="0">
                <a:latin typeface="HG明朝B" panose="02020809000000000000" pitchFamily="17" charset="-128"/>
                <a:ea typeface="HG明朝B" panose="02020809000000000000" pitchFamily="17" charset="-128"/>
              </a:rPr>
              <a:t>作業時間</a:t>
            </a:r>
            <a:r>
              <a:rPr kumimoji="1" lang="en-US" altLang="ja-JP" sz="700" dirty="0">
                <a:latin typeface="HG明朝B" panose="02020809000000000000" pitchFamily="17" charset="-128"/>
                <a:ea typeface="HG明朝B" panose="02020809000000000000" pitchFamily="17" charset="-128"/>
              </a:rPr>
              <a:t>50</a:t>
            </a:r>
            <a:r>
              <a:rPr kumimoji="1" lang="ja-JP" altLang="en-US" sz="700" dirty="0">
                <a:latin typeface="HG明朝B" panose="02020809000000000000" pitchFamily="17" charset="-128"/>
                <a:ea typeface="HG明朝B" panose="02020809000000000000" pitchFamily="17" charset="-128"/>
              </a:rPr>
              <a:t>分～</a:t>
            </a:r>
          </a:p>
        </p:txBody>
      </p:sp>
    </p:spTree>
    <p:extLst>
      <p:ext uri="{BB962C8B-B14F-4D97-AF65-F5344CB8AC3E}">
        <p14:creationId xmlns:p14="http://schemas.microsoft.com/office/powerpoint/2010/main" val="4025819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xmlns="" id="{B2E2D62C-996C-4ABD-A1E1-2D578E3E9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7"/>
            <a:ext cx="7559675" cy="1070191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10A699B7-E213-4EF5-B22A-37AF8041778F}"/>
              </a:ext>
            </a:extLst>
          </p:cNvPr>
          <p:cNvSpPr txBox="1"/>
          <p:nvPr/>
        </p:nvSpPr>
        <p:spPr>
          <a:xfrm>
            <a:off x="6390605" y="9049545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dirty="0">
                <a:latin typeface="HG明朝B" panose="02020809000000000000" pitchFamily="17" charset="-128"/>
                <a:ea typeface="HG明朝B" panose="02020809000000000000" pitchFamily="17" charset="-128"/>
              </a:rPr>
              <a:t>10</a:t>
            </a:r>
            <a:r>
              <a:rPr kumimoji="1" lang="ja-JP" altLang="en-US" sz="1000" dirty="0">
                <a:latin typeface="HG明朝B" panose="02020809000000000000" pitchFamily="17" charset="-128"/>
                <a:ea typeface="HG明朝B" panose="02020809000000000000" pitchFamily="17" charset="-128"/>
              </a:rPr>
              <a:t>分～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18384314-2AFE-4425-8B4E-21972DAEB89B}"/>
              </a:ext>
            </a:extLst>
          </p:cNvPr>
          <p:cNvSpPr txBox="1"/>
          <p:nvPr/>
        </p:nvSpPr>
        <p:spPr>
          <a:xfrm>
            <a:off x="6096584" y="9494045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>
                <a:latin typeface="HG明朝B" panose="02020809000000000000" pitchFamily="17" charset="-128"/>
                <a:ea typeface="HG明朝B" panose="02020809000000000000" pitchFamily="17" charset="-128"/>
              </a:rPr>
              <a:t>4,400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757C5C1A-7951-4230-A4B8-25A03AEDD3BE}"/>
              </a:ext>
            </a:extLst>
          </p:cNvPr>
          <p:cNvSpPr txBox="1"/>
          <p:nvPr/>
        </p:nvSpPr>
        <p:spPr>
          <a:xfrm>
            <a:off x="6096584" y="9738322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>
                <a:latin typeface="HG明朝B" panose="02020809000000000000" pitchFamily="17" charset="-128"/>
                <a:ea typeface="HG明朝B" panose="02020809000000000000" pitchFamily="17" charset="-128"/>
              </a:rPr>
              <a:t>5,500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6835ABAA-E5F1-4EC1-BE9C-81F0A3D95364}"/>
              </a:ext>
            </a:extLst>
          </p:cNvPr>
          <p:cNvSpPr txBox="1"/>
          <p:nvPr/>
        </p:nvSpPr>
        <p:spPr>
          <a:xfrm>
            <a:off x="4597984" y="9494045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1,100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BA038A8C-BB5E-434D-888B-F8A82F34D133}"/>
              </a:ext>
            </a:extLst>
          </p:cNvPr>
          <p:cNvSpPr txBox="1"/>
          <p:nvPr/>
        </p:nvSpPr>
        <p:spPr>
          <a:xfrm>
            <a:off x="4597984" y="9738322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1,650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CDC629D5-8006-4BCD-9EB1-F3C6D1FF4330}"/>
              </a:ext>
            </a:extLst>
          </p:cNvPr>
          <p:cNvSpPr txBox="1"/>
          <p:nvPr/>
        </p:nvSpPr>
        <p:spPr>
          <a:xfrm>
            <a:off x="3050505" y="9049545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dirty="0">
                <a:latin typeface="HG明朝B" panose="02020809000000000000" pitchFamily="17" charset="-128"/>
                <a:ea typeface="HG明朝B" panose="02020809000000000000" pitchFamily="17" charset="-128"/>
              </a:rPr>
              <a:t>20</a:t>
            </a:r>
            <a:r>
              <a:rPr kumimoji="1" lang="ja-JP" altLang="en-US" sz="1000" dirty="0">
                <a:latin typeface="HG明朝B" panose="02020809000000000000" pitchFamily="17" charset="-128"/>
                <a:ea typeface="HG明朝B" panose="02020809000000000000" pitchFamily="17" charset="-128"/>
              </a:rPr>
              <a:t>分～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43761715-FCF1-4C59-839E-D364C765F9D5}"/>
              </a:ext>
            </a:extLst>
          </p:cNvPr>
          <p:cNvSpPr txBox="1"/>
          <p:nvPr/>
        </p:nvSpPr>
        <p:spPr>
          <a:xfrm>
            <a:off x="2756484" y="9494045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>
                <a:latin typeface="HG明朝B" panose="02020809000000000000" pitchFamily="17" charset="-128"/>
                <a:ea typeface="HG明朝B" panose="02020809000000000000" pitchFamily="17" charset="-128"/>
              </a:rPr>
              <a:t>7,700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139EF21C-EC5E-4CC1-9C73-C340C6A6512D}"/>
              </a:ext>
            </a:extLst>
          </p:cNvPr>
          <p:cNvSpPr txBox="1"/>
          <p:nvPr/>
        </p:nvSpPr>
        <p:spPr>
          <a:xfrm>
            <a:off x="2666716" y="9738322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11,000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9457D3D9-3CD7-4446-A22B-0862E21B0598}"/>
              </a:ext>
            </a:extLst>
          </p:cNvPr>
          <p:cNvSpPr txBox="1"/>
          <p:nvPr/>
        </p:nvSpPr>
        <p:spPr>
          <a:xfrm>
            <a:off x="1257884" y="9494045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>
                <a:latin typeface="HG明朝B" panose="02020809000000000000" pitchFamily="17" charset="-128"/>
                <a:ea typeface="HG明朝B" panose="02020809000000000000" pitchFamily="17" charset="-128"/>
              </a:rPr>
              <a:t>3,300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0E9A484D-EEA9-434D-8FF8-8A0FA0864CA1}"/>
              </a:ext>
            </a:extLst>
          </p:cNvPr>
          <p:cNvSpPr txBox="1"/>
          <p:nvPr/>
        </p:nvSpPr>
        <p:spPr>
          <a:xfrm>
            <a:off x="1257884" y="9738322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>
                <a:latin typeface="HG明朝B" panose="02020809000000000000" pitchFamily="17" charset="-128"/>
                <a:ea typeface="HG明朝B" panose="02020809000000000000" pitchFamily="17" charset="-128"/>
              </a:rPr>
              <a:t>4,400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575C815B-11D3-4543-BF88-F5BE7CEC0369}"/>
              </a:ext>
            </a:extLst>
          </p:cNvPr>
          <p:cNvSpPr txBox="1"/>
          <p:nvPr/>
        </p:nvSpPr>
        <p:spPr>
          <a:xfrm>
            <a:off x="6301706" y="3391695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dirty="0">
                <a:latin typeface="HG明朝B" panose="02020809000000000000" pitchFamily="17" charset="-128"/>
                <a:ea typeface="HG明朝B" panose="02020809000000000000" pitchFamily="17" charset="-128"/>
              </a:rPr>
              <a:t>15</a:t>
            </a:r>
            <a:r>
              <a:rPr kumimoji="1" lang="ja-JP" altLang="en-US" sz="1000" dirty="0">
                <a:latin typeface="HG明朝B" panose="02020809000000000000" pitchFamily="17" charset="-128"/>
                <a:ea typeface="HG明朝B" panose="02020809000000000000" pitchFamily="17" charset="-128"/>
              </a:rPr>
              <a:t>分～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BC05EA8A-C9B5-4949-A1F7-B3778D2105A2}"/>
              </a:ext>
            </a:extLst>
          </p:cNvPr>
          <p:cNvSpPr txBox="1"/>
          <p:nvPr/>
        </p:nvSpPr>
        <p:spPr>
          <a:xfrm>
            <a:off x="6090234" y="3874295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5,500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xmlns="" id="{92024C4E-8EF0-409B-AB0F-7F058102BF93}"/>
              </a:ext>
            </a:extLst>
          </p:cNvPr>
          <p:cNvSpPr txBox="1"/>
          <p:nvPr/>
        </p:nvSpPr>
        <p:spPr>
          <a:xfrm>
            <a:off x="6090234" y="4118572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6,600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="" id="{0990727B-9968-466B-BDCF-D1A7C634B6A2}"/>
              </a:ext>
            </a:extLst>
          </p:cNvPr>
          <p:cNvSpPr txBox="1"/>
          <p:nvPr/>
        </p:nvSpPr>
        <p:spPr>
          <a:xfrm>
            <a:off x="4591634" y="3874295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1,650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A16BD3CB-E33E-4E35-88E8-F375E299A711}"/>
              </a:ext>
            </a:extLst>
          </p:cNvPr>
          <p:cNvSpPr txBox="1"/>
          <p:nvPr/>
        </p:nvSpPr>
        <p:spPr>
          <a:xfrm>
            <a:off x="4591634" y="4118572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2,750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xmlns="" id="{FA3D8030-1A66-4522-9E64-EFFAA21F8B27}"/>
              </a:ext>
            </a:extLst>
          </p:cNvPr>
          <p:cNvSpPr txBox="1"/>
          <p:nvPr/>
        </p:nvSpPr>
        <p:spPr>
          <a:xfrm>
            <a:off x="2936206" y="3391695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dirty="0">
                <a:latin typeface="HG明朝B" panose="02020809000000000000" pitchFamily="17" charset="-128"/>
                <a:ea typeface="HG明朝B" panose="02020809000000000000" pitchFamily="17" charset="-128"/>
              </a:rPr>
              <a:t>60</a:t>
            </a:r>
            <a:r>
              <a:rPr kumimoji="1" lang="ja-JP" altLang="en-US" sz="1000" dirty="0">
                <a:latin typeface="HG明朝B" panose="02020809000000000000" pitchFamily="17" charset="-128"/>
                <a:ea typeface="HG明朝B" panose="02020809000000000000" pitchFamily="17" charset="-128"/>
              </a:rPr>
              <a:t>分～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xmlns="" id="{006BB0CE-EA0C-473E-8CE5-78CC670917C2}"/>
              </a:ext>
            </a:extLst>
          </p:cNvPr>
          <p:cNvSpPr txBox="1"/>
          <p:nvPr/>
        </p:nvSpPr>
        <p:spPr>
          <a:xfrm>
            <a:off x="2634967" y="3982245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11,000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xmlns="" id="{3387BCD9-504D-445B-94FA-4A3034C43969}"/>
              </a:ext>
            </a:extLst>
          </p:cNvPr>
          <p:cNvSpPr txBox="1"/>
          <p:nvPr/>
        </p:nvSpPr>
        <p:spPr>
          <a:xfrm>
            <a:off x="1226134" y="3982245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>
                <a:latin typeface="HG明朝B" panose="02020809000000000000" pitchFamily="17" charset="-128"/>
                <a:ea typeface="HG明朝B" panose="02020809000000000000" pitchFamily="17" charset="-128"/>
              </a:rPr>
              <a:t>7,700</a:t>
            </a:r>
            <a:r>
              <a:rPr kumimoji="1" lang="ja-JP" altLang="en-US" sz="105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endParaRPr kumimoji="1" lang="ja-JP" altLang="en-US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064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タイムライン&#10;&#10;自動的に生成された説明">
            <a:extLst>
              <a:ext uri="{FF2B5EF4-FFF2-40B4-BE49-F238E27FC236}">
                <a16:creationId xmlns:a16="http://schemas.microsoft.com/office/drawing/2014/main" xmlns="" id="{C7BBF4E1-2903-4302-8D72-6EC322693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" y="-94"/>
            <a:ext cx="7551225" cy="10692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5B323999-23DE-46B1-9C44-5B2EF3CEEB70}"/>
              </a:ext>
            </a:extLst>
          </p:cNvPr>
          <p:cNvSpPr txBox="1"/>
          <p:nvPr/>
        </p:nvSpPr>
        <p:spPr>
          <a:xfrm>
            <a:off x="4453855" y="9792495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latin typeface="HG明朝B" panose="02020809000000000000" pitchFamily="17" charset="-128"/>
                <a:ea typeface="HG明朝B" panose="02020809000000000000" pitchFamily="17" charset="-128"/>
              </a:rPr>
              <a:t>10</a:t>
            </a:r>
            <a:r>
              <a:rPr kumimoji="1" lang="ja-JP" altLang="en-US" sz="1000" dirty="0">
                <a:latin typeface="HG明朝B" panose="02020809000000000000" pitchFamily="17" charset="-128"/>
                <a:ea typeface="HG明朝B" panose="02020809000000000000" pitchFamily="17" charset="-128"/>
              </a:rPr>
              <a:t>分～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853E83BE-D190-4139-8A6C-C7E1ABFAEBDC}"/>
              </a:ext>
            </a:extLst>
          </p:cNvPr>
          <p:cNvSpPr txBox="1"/>
          <p:nvPr/>
        </p:nvSpPr>
        <p:spPr>
          <a:xfrm>
            <a:off x="5986091" y="970359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2,200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06E32AFA-9B43-4EDA-B3B3-32E6BB6AA77F}"/>
              </a:ext>
            </a:extLst>
          </p:cNvPr>
          <p:cNvSpPr txBox="1"/>
          <p:nvPr/>
        </p:nvSpPr>
        <p:spPr>
          <a:xfrm>
            <a:off x="1088355" y="9811545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latin typeface="HG明朝B" panose="02020809000000000000" pitchFamily="17" charset="-128"/>
                <a:ea typeface="HG明朝B" panose="02020809000000000000" pitchFamily="17" charset="-128"/>
              </a:rPr>
              <a:t>10</a:t>
            </a:r>
            <a:r>
              <a:rPr kumimoji="1" lang="ja-JP" altLang="en-US" sz="1000" dirty="0">
                <a:latin typeface="HG明朝B" panose="02020809000000000000" pitchFamily="17" charset="-128"/>
                <a:ea typeface="HG明朝B" panose="02020809000000000000" pitchFamily="17" charset="-128"/>
              </a:rPr>
              <a:t>分～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D6B6DC9F-9444-4EDB-BDD4-056315CF18E0}"/>
              </a:ext>
            </a:extLst>
          </p:cNvPr>
          <p:cNvSpPr txBox="1"/>
          <p:nvPr/>
        </p:nvSpPr>
        <p:spPr>
          <a:xfrm>
            <a:off x="2851424" y="972264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880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円～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0AE98EE3-B860-4CF7-A9D0-AE6BCC1A02EC}"/>
              </a:ext>
            </a:extLst>
          </p:cNvPr>
          <p:cNvSpPr txBox="1"/>
          <p:nvPr/>
        </p:nvSpPr>
        <p:spPr>
          <a:xfrm>
            <a:off x="2767883" y="414099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2,200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円～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F5CB5632-A91E-43A0-AFBE-DA4952CB32FA}"/>
              </a:ext>
            </a:extLst>
          </p:cNvPr>
          <p:cNvSpPr txBox="1"/>
          <p:nvPr/>
        </p:nvSpPr>
        <p:spPr>
          <a:xfrm>
            <a:off x="3919590" y="4140995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3,300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0BF24E12-CCBF-4039-912C-4CA9BDAFA546}"/>
              </a:ext>
            </a:extLst>
          </p:cNvPr>
          <p:cNvSpPr txBox="1"/>
          <p:nvPr/>
        </p:nvSpPr>
        <p:spPr>
          <a:xfrm>
            <a:off x="4685367" y="4140995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4,400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ADCA208C-9CFB-412E-B30F-6AFBD150C516}"/>
              </a:ext>
            </a:extLst>
          </p:cNvPr>
          <p:cNvSpPr txBox="1"/>
          <p:nvPr/>
        </p:nvSpPr>
        <p:spPr>
          <a:xfrm>
            <a:off x="5432501" y="4140995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4,950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2DC7CE1D-1265-4D0C-9004-5818B35C22C5}"/>
              </a:ext>
            </a:extLst>
          </p:cNvPr>
          <p:cNvSpPr txBox="1"/>
          <p:nvPr/>
        </p:nvSpPr>
        <p:spPr>
          <a:xfrm>
            <a:off x="6198278" y="4140995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6,600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77D1332A-A2FF-4A31-B8E7-8B900CD1A36F}"/>
              </a:ext>
            </a:extLst>
          </p:cNvPr>
          <p:cNvSpPr txBox="1"/>
          <p:nvPr/>
        </p:nvSpPr>
        <p:spPr>
          <a:xfrm>
            <a:off x="6409656" y="3677446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latin typeface="HG明朝B" panose="02020809000000000000" pitchFamily="17" charset="-128"/>
                <a:ea typeface="HG明朝B" panose="02020809000000000000" pitchFamily="17" charset="-128"/>
              </a:rPr>
              <a:t>15</a:t>
            </a:r>
            <a:r>
              <a:rPr kumimoji="1" lang="ja-JP" altLang="en-US" sz="1000" dirty="0">
                <a:latin typeface="HG明朝B" panose="02020809000000000000" pitchFamily="17" charset="-128"/>
                <a:ea typeface="HG明朝B" panose="02020809000000000000" pitchFamily="17" charset="-128"/>
              </a:rPr>
              <a:t>分～</a:t>
            </a:r>
          </a:p>
        </p:txBody>
      </p:sp>
    </p:spTree>
    <p:extLst>
      <p:ext uri="{BB962C8B-B14F-4D97-AF65-F5344CB8AC3E}">
        <p14:creationId xmlns:p14="http://schemas.microsoft.com/office/powerpoint/2010/main" val="2274594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xmlns="" id="{917EAEEA-8ACD-4233-AA2B-CC03496B9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" y="-94"/>
            <a:ext cx="7551225" cy="10692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3A4A3830-D2BA-46A7-B774-3FC50F3F4606}"/>
              </a:ext>
            </a:extLst>
          </p:cNvPr>
          <p:cNvSpPr txBox="1"/>
          <p:nvPr/>
        </p:nvSpPr>
        <p:spPr>
          <a:xfrm>
            <a:off x="6134745" y="8751095"/>
            <a:ext cx="761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 dirty="0">
                <a:latin typeface="HG明朝B" panose="02020809000000000000" pitchFamily="17" charset="-128"/>
                <a:ea typeface="HG明朝B" panose="02020809000000000000" pitchFamily="17" charset="-128"/>
              </a:rPr>
              <a:t>2.5</a:t>
            </a:r>
            <a:r>
              <a:rPr kumimoji="1" lang="ja-JP" altLang="en-US" sz="1000" dirty="0">
                <a:latin typeface="HG明朝B" panose="02020809000000000000" pitchFamily="17" charset="-128"/>
                <a:ea typeface="HG明朝B" panose="02020809000000000000" pitchFamily="17" charset="-128"/>
              </a:rPr>
              <a:t>時間～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18D7C9C3-A774-4D52-A9ED-B33D408B1D0C}"/>
              </a:ext>
            </a:extLst>
          </p:cNvPr>
          <p:cNvSpPr txBox="1"/>
          <p:nvPr/>
        </p:nvSpPr>
        <p:spPr>
          <a:xfrm>
            <a:off x="6051266" y="9176545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13,200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7A2E50AF-192D-4975-9794-F220F1B54D9C}"/>
              </a:ext>
            </a:extLst>
          </p:cNvPr>
          <p:cNvSpPr txBox="1"/>
          <p:nvPr/>
        </p:nvSpPr>
        <p:spPr>
          <a:xfrm>
            <a:off x="6051266" y="9443245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16,500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B1BDBF36-C75A-414F-A6D2-40022983B4FA}"/>
              </a:ext>
            </a:extLst>
          </p:cNvPr>
          <p:cNvSpPr txBox="1"/>
          <p:nvPr/>
        </p:nvSpPr>
        <p:spPr>
          <a:xfrm>
            <a:off x="6051266" y="9712922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22,000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2C80B80D-37D6-43A9-87BE-EEF61A992DF7}"/>
              </a:ext>
            </a:extLst>
          </p:cNvPr>
          <p:cNvSpPr txBox="1"/>
          <p:nvPr/>
        </p:nvSpPr>
        <p:spPr>
          <a:xfrm>
            <a:off x="4784054" y="3982245"/>
            <a:ext cx="5693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 dirty="0">
                <a:latin typeface="HG明朝B" panose="02020809000000000000" pitchFamily="17" charset="-128"/>
                <a:ea typeface="HG明朝B" panose="02020809000000000000" pitchFamily="17" charset="-128"/>
              </a:rPr>
              <a:t>40</a:t>
            </a:r>
            <a:r>
              <a:rPr kumimoji="1" lang="ja-JP" altLang="en-US" sz="1000" dirty="0">
                <a:latin typeface="HG明朝B" panose="02020809000000000000" pitchFamily="17" charset="-128"/>
                <a:ea typeface="HG明朝B" panose="02020809000000000000" pitchFamily="17" charset="-128"/>
              </a:rPr>
              <a:t>分～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301B74D9-8A56-4153-B18A-33A88F478C95}"/>
              </a:ext>
            </a:extLst>
          </p:cNvPr>
          <p:cNvSpPr txBox="1"/>
          <p:nvPr/>
        </p:nvSpPr>
        <p:spPr>
          <a:xfrm>
            <a:off x="5973393" y="389969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8,800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円～</a:t>
            </a:r>
          </a:p>
        </p:txBody>
      </p:sp>
    </p:spTree>
    <p:extLst>
      <p:ext uri="{BB962C8B-B14F-4D97-AF65-F5344CB8AC3E}">
        <p14:creationId xmlns:p14="http://schemas.microsoft.com/office/powerpoint/2010/main" val="2524384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xmlns="" id="{4DE16EFB-31E0-406B-A584-E95B54296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" y="-94"/>
            <a:ext cx="7551225" cy="10692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3E0ED898-7FF6-4B1F-8E80-61D4A5C3DCDF}"/>
              </a:ext>
            </a:extLst>
          </p:cNvPr>
          <p:cNvSpPr txBox="1"/>
          <p:nvPr/>
        </p:nvSpPr>
        <p:spPr>
          <a:xfrm>
            <a:off x="2323783" y="8812055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HG明朝B" panose="02020809000000000000" pitchFamily="17" charset="-128"/>
                <a:ea typeface="HG明朝B" panose="02020809000000000000" pitchFamily="17" charset="-128"/>
              </a:rPr>
              <a:t>31,320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8049ABF0-1F70-4967-AA52-E083DEEFE576}"/>
              </a:ext>
            </a:extLst>
          </p:cNvPr>
          <p:cNvSpPr txBox="1"/>
          <p:nvPr/>
        </p:nvSpPr>
        <p:spPr>
          <a:xfrm>
            <a:off x="3231832" y="8856504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1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日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99BBED5C-A3FA-4296-904B-DED5FD4C3C75}"/>
              </a:ext>
            </a:extLst>
          </p:cNvPr>
          <p:cNvSpPr txBox="1"/>
          <p:nvPr/>
        </p:nvSpPr>
        <p:spPr>
          <a:xfrm>
            <a:off x="2323784" y="9091455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HG明朝B" panose="02020809000000000000" pitchFamily="17" charset="-128"/>
                <a:ea typeface="HG明朝B" panose="02020809000000000000" pitchFamily="17" charset="-128"/>
              </a:rPr>
              <a:t>35,640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円～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D5C23152-1C85-492F-8108-953C5ADCF673}"/>
              </a:ext>
            </a:extLst>
          </p:cNvPr>
          <p:cNvSpPr txBox="1"/>
          <p:nvPr/>
        </p:nvSpPr>
        <p:spPr>
          <a:xfrm>
            <a:off x="3231832" y="9135904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>
                <a:latin typeface="HG明朝B" panose="02020809000000000000" pitchFamily="17" charset="-128"/>
                <a:ea typeface="HG明朝B" panose="02020809000000000000" pitchFamily="17" charset="-128"/>
              </a:rPr>
              <a:t>1</a:t>
            </a:r>
            <a:r>
              <a:rPr kumimoji="1" lang="ja-JP" altLang="en-US" sz="1050">
                <a:latin typeface="HG明朝B" panose="02020809000000000000" pitchFamily="17" charset="-128"/>
                <a:ea typeface="HG明朝B" panose="02020809000000000000" pitchFamily="17" charset="-128"/>
              </a:rPr>
              <a:t>日</a:t>
            </a:r>
            <a:endParaRPr kumimoji="1" lang="ja-JP" altLang="en-US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70DAC841-7EF1-42CA-8F85-8055B340D028}"/>
              </a:ext>
            </a:extLst>
          </p:cNvPr>
          <p:cNvSpPr txBox="1"/>
          <p:nvPr/>
        </p:nvSpPr>
        <p:spPr>
          <a:xfrm>
            <a:off x="2323784" y="9377205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HG明朝B" panose="02020809000000000000" pitchFamily="17" charset="-128"/>
                <a:ea typeface="HG明朝B" panose="02020809000000000000" pitchFamily="17" charset="-128"/>
              </a:rPr>
              <a:t>39,960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円～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B18316BE-60F7-47BF-B846-6A48B084BA03}"/>
              </a:ext>
            </a:extLst>
          </p:cNvPr>
          <p:cNvSpPr txBox="1"/>
          <p:nvPr/>
        </p:nvSpPr>
        <p:spPr>
          <a:xfrm>
            <a:off x="3231832" y="9421654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>
                <a:latin typeface="HG明朝B" panose="02020809000000000000" pitchFamily="17" charset="-128"/>
                <a:ea typeface="HG明朝B" panose="02020809000000000000" pitchFamily="17" charset="-128"/>
              </a:rPr>
              <a:t>1</a:t>
            </a:r>
            <a:r>
              <a:rPr kumimoji="1" lang="ja-JP" altLang="en-US" sz="1050">
                <a:latin typeface="HG明朝B" panose="02020809000000000000" pitchFamily="17" charset="-128"/>
                <a:ea typeface="HG明朝B" panose="02020809000000000000" pitchFamily="17" charset="-128"/>
              </a:rPr>
              <a:t>日</a:t>
            </a:r>
            <a:endParaRPr kumimoji="1" lang="ja-JP" altLang="en-US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3410F30B-EB67-4A8C-A887-D7C969AFCD48}"/>
              </a:ext>
            </a:extLst>
          </p:cNvPr>
          <p:cNvSpPr txBox="1"/>
          <p:nvPr/>
        </p:nvSpPr>
        <p:spPr>
          <a:xfrm>
            <a:off x="2323784" y="9659582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HG明朝B" panose="02020809000000000000" pitchFamily="17" charset="-128"/>
                <a:ea typeface="HG明朝B" panose="02020809000000000000" pitchFamily="17" charset="-128"/>
              </a:rPr>
              <a:t>43,200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D0A0E539-7ECA-4718-A4B0-818643F82A87}"/>
              </a:ext>
            </a:extLst>
          </p:cNvPr>
          <p:cNvSpPr txBox="1"/>
          <p:nvPr/>
        </p:nvSpPr>
        <p:spPr>
          <a:xfrm>
            <a:off x="3231832" y="9704031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1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日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62991528-773B-49EE-9556-81AEE062695B}"/>
              </a:ext>
            </a:extLst>
          </p:cNvPr>
          <p:cNvSpPr txBox="1"/>
          <p:nvPr/>
        </p:nvSpPr>
        <p:spPr>
          <a:xfrm>
            <a:off x="5746434" y="8812055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HG明朝B" panose="02020809000000000000" pitchFamily="17" charset="-128"/>
                <a:ea typeface="HG明朝B" panose="02020809000000000000" pitchFamily="17" charset="-128"/>
              </a:rPr>
              <a:t>43,200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円～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00DF53F2-8AC5-430E-9489-E6F67F3877BA}"/>
              </a:ext>
            </a:extLst>
          </p:cNvPr>
          <p:cNvSpPr txBox="1"/>
          <p:nvPr/>
        </p:nvSpPr>
        <p:spPr>
          <a:xfrm>
            <a:off x="6648132" y="8856504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2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日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5F00E31B-10A6-438F-BE2A-BAB50403EA65}"/>
              </a:ext>
            </a:extLst>
          </p:cNvPr>
          <p:cNvSpPr txBox="1"/>
          <p:nvPr/>
        </p:nvSpPr>
        <p:spPr>
          <a:xfrm>
            <a:off x="5746434" y="9091455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HG明朝B" panose="02020809000000000000" pitchFamily="17" charset="-128"/>
                <a:ea typeface="HG明朝B" panose="02020809000000000000" pitchFamily="17" charset="-128"/>
              </a:rPr>
              <a:t>48,600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円～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8746A5BA-0A3C-49EC-86F4-A6AC7B68CC31}"/>
              </a:ext>
            </a:extLst>
          </p:cNvPr>
          <p:cNvSpPr txBox="1"/>
          <p:nvPr/>
        </p:nvSpPr>
        <p:spPr>
          <a:xfrm>
            <a:off x="6654482" y="9135904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2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日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979422F3-5A97-4D2A-A3F3-7F54052C1DA6}"/>
              </a:ext>
            </a:extLst>
          </p:cNvPr>
          <p:cNvSpPr txBox="1"/>
          <p:nvPr/>
        </p:nvSpPr>
        <p:spPr>
          <a:xfrm>
            <a:off x="5746434" y="9377205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HG明朝B" panose="02020809000000000000" pitchFamily="17" charset="-128"/>
                <a:ea typeface="HG明朝B" panose="02020809000000000000" pitchFamily="17" charset="-128"/>
              </a:rPr>
              <a:t>54,000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円～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xmlns="" id="{61E134B6-5C9C-42B0-A72F-7A778C784672}"/>
              </a:ext>
            </a:extLst>
          </p:cNvPr>
          <p:cNvSpPr txBox="1"/>
          <p:nvPr/>
        </p:nvSpPr>
        <p:spPr>
          <a:xfrm>
            <a:off x="6654482" y="9421654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2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日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="" id="{6A4CA652-48F3-4A15-B63D-A925C9581586}"/>
              </a:ext>
            </a:extLst>
          </p:cNvPr>
          <p:cNvSpPr txBox="1"/>
          <p:nvPr/>
        </p:nvSpPr>
        <p:spPr>
          <a:xfrm>
            <a:off x="5746434" y="9659582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HG明朝B" panose="02020809000000000000" pitchFamily="17" charset="-128"/>
                <a:ea typeface="HG明朝B" panose="02020809000000000000" pitchFamily="17" charset="-128"/>
              </a:rPr>
              <a:t>61,560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円～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1F295445-63B9-4C81-972E-44112F24AF95}"/>
              </a:ext>
            </a:extLst>
          </p:cNvPr>
          <p:cNvSpPr txBox="1"/>
          <p:nvPr/>
        </p:nvSpPr>
        <p:spPr>
          <a:xfrm>
            <a:off x="6654482" y="9704031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2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92223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アプリケーション, テーブル&#10;&#10;自動的に生成された説明">
            <a:extLst>
              <a:ext uri="{FF2B5EF4-FFF2-40B4-BE49-F238E27FC236}">
                <a16:creationId xmlns:a16="http://schemas.microsoft.com/office/drawing/2014/main" xmlns="" id="{AAF82380-043C-4897-A374-5F03A236D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" y="-94"/>
            <a:ext cx="7551225" cy="10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4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xmlns="" id="{B44CA529-9F2E-4496-9DD1-8129AC5AB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" y="-94"/>
            <a:ext cx="7551225" cy="10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6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中程度の精度で自動的に生成された説明">
            <a:extLst>
              <a:ext uri="{FF2B5EF4-FFF2-40B4-BE49-F238E27FC236}">
                <a16:creationId xmlns:a16="http://schemas.microsoft.com/office/drawing/2014/main" xmlns="" id="{EC506FA0-B1F8-445B-BF8F-16055FFBC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" y="-94"/>
            <a:ext cx="7551225" cy="10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72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xmlns="" id="{664AAF62-B09B-4E83-845B-03DEFD48E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" y="-94"/>
            <a:ext cx="7551225" cy="10692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2146DFDF-B450-4ACE-8F52-BF476CA90E40}"/>
              </a:ext>
            </a:extLst>
          </p:cNvPr>
          <p:cNvSpPr txBox="1"/>
          <p:nvPr/>
        </p:nvSpPr>
        <p:spPr>
          <a:xfrm>
            <a:off x="1304052" y="9848705"/>
            <a:ext cx="1069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HG明朝B" panose="02020809000000000000" pitchFamily="17" charset="-128"/>
                <a:ea typeface="HG明朝B" panose="02020809000000000000" pitchFamily="17" charset="-128"/>
              </a:rPr>
              <a:t>88,000</a:t>
            </a:r>
            <a:r>
              <a:rPr kumimoji="1" lang="ja-JP" altLang="en-US" sz="105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～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D4FDA98E-C70F-49CD-A857-8E85436F4104}"/>
              </a:ext>
            </a:extLst>
          </p:cNvPr>
          <p:cNvSpPr txBox="1"/>
          <p:nvPr/>
        </p:nvSpPr>
        <p:spPr>
          <a:xfrm>
            <a:off x="2604996" y="9848705"/>
            <a:ext cx="1069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HG明朝B" panose="02020809000000000000" pitchFamily="17" charset="-128"/>
                <a:ea typeface="HG明朝B" panose="02020809000000000000" pitchFamily="17" charset="-128"/>
              </a:rPr>
              <a:t>93,500</a:t>
            </a:r>
            <a:r>
              <a:rPr kumimoji="1" lang="ja-JP" altLang="en-US" sz="105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～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8C809901-7DB6-4B20-BC90-5CD2C94AEBFB}"/>
              </a:ext>
            </a:extLst>
          </p:cNvPr>
          <p:cNvSpPr txBox="1"/>
          <p:nvPr/>
        </p:nvSpPr>
        <p:spPr>
          <a:xfrm>
            <a:off x="3894852" y="9848705"/>
            <a:ext cx="1069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HG明朝B" panose="02020809000000000000" pitchFamily="17" charset="-128"/>
                <a:ea typeface="HG明朝B" panose="02020809000000000000" pitchFamily="17" charset="-128"/>
              </a:rPr>
              <a:t>99,000</a:t>
            </a:r>
            <a:r>
              <a:rPr kumimoji="1" lang="ja-JP" altLang="en-US" sz="105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～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5D6FABE7-BF00-42D7-A602-986873A9F6EC}"/>
              </a:ext>
            </a:extLst>
          </p:cNvPr>
          <p:cNvSpPr txBox="1"/>
          <p:nvPr/>
        </p:nvSpPr>
        <p:spPr>
          <a:xfrm>
            <a:off x="5144500" y="9848705"/>
            <a:ext cx="1172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HG明朝B" panose="02020809000000000000" pitchFamily="17" charset="-128"/>
                <a:ea typeface="HG明朝B" panose="02020809000000000000" pitchFamily="17" charset="-128"/>
              </a:rPr>
              <a:t>110,000</a:t>
            </a:r>
            <a:r>
              <a:rPr kumimoji="1" lang="ja-JP" altLang="en-US" sz="105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～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1044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xmlns="" id="{71606957-AAAB-49B1-8D7E-DC224F505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" y="-94"/>
            <a:ext cx="7551225" cy="10692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7A0DEAEE-5850-42F3-9AB3-B7D0C823F581}"/>
              </a:ext>
            </a:extLst>
          </p:cNvPr>
          <p:cNvSpPr txBox="1"/>
          <p:nvPr/>
        </p:nvSpPr>
        <p:spPr>
          <a:xfrm>
            <a:off x="1304052" y="9848705"/>
            <a:ext cx="1069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HG明朝B" panose="02020809000000000000" pitchFamily="17" charset="-128"/>
                <a:ea typeface="HG明朝B" panose="02020809000000000000" pitchFamily="17" charset="-128"/>
              </a:rPr>
              <a:t>64,900</a:t>
            </a:r>
            <a:r>
              <a:rPr kumimoji="1" lang="ja-JP" altLang="en-US" sz="105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～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DFECDD35-D2F5-4F12-83CD-A50CE1CC8ED0}"/>
              </a:ext>
            </a:extLst>
          </p:cNvPr>
          <p:cNvSpPr txBox="1"/>
          <p:nvPr/>
        </p:nvSpPr>
        <p:spPr>
          <a:xfrm>
            <a:off x="2604996" y="9848705"/>
            <a:ext cx="1069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HG明朝B" panose="02020809000000000000" pitchFamily="17" charset="-128"/>
                <a:ea typeface="HG明朝B" panose="02020809000000000000" pitchFamily="17" charset="-128"/>
              </a:rPr>
              <a:t>69,300</a:t>
            </a:r>
            <a:r>
              <a:rPr kumimoji="1" lang="ja-JP" altLang="en-US" sz="105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～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F398E6B0-8AAA-4FEF-B85E-A1D9A79BD91E}"/>
              </a:ext>
            </a:extLst>
          </p:cNvPr>
          <p:cNvSpPr txBox="1"/>
          <p:nvPr/>
        </p:nvSpPr>
        <p:spPr>
          <a:xfrm>
            <a:off x="3894852" y="9848705"/>
            <a:ext cx="1069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HG明朝B" panose="02020809000000000000" pitchFamily="17" charset="-128"/>
                <a:ea typeface="HG明朝B" panose="02020809000000000000" pitchFamily="17" charset="-128"/>
              </a:rPr>
              <a:t>73,700</a:t>
            </a:r>
            <a:r>
              <a:rPr kumimoji="1" lang="ja-JP" altLang="en-US" sz="105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～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0756A9AF-D1CC-4895-A238-256039629FBF}"/>
              </a:ext>
            </a:extLst>
          </p:cNvPr>
          <p:cNvSpPr txBox="1"/>
          <p:nvPr/>
        </p:nvSpPr>
        <p:spPr>
          <a:xfrm>
            <a:off x="5195796" y="9848705"/>
            <a:ext cx="1069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HG明朝B" panose="02020809000000000000" pitchFamily="17" charset="-128"/>
                <a:ea typeface="HG明朝B" panose="02020809000000000000" pitchFamily="17" charset="-128"/>
              </a:rPr>
              <a:t>78,100</a:t>
            </a:r>
            <a:r>
              <a:rPr kumimoji="1" lang="ja-JP" altLang="en-US" sz="105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～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394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Web サイト が含まれている画像&#10;&#10;自動的に生成された説明">
            <a:extLst>
              <a:ext uri="{FF2B5EF4-FFF2-40B4-BE49-F238E27FC236}">
                <a16:creationId xmlns:a16="http://schemas.microsoft.com/office/drawing/2014/main" xmlns="" id="{BB22C909-1E07-44F6-9F35-6D7647F57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" y="-94"/>
            <a:ext cx="7551225" cy="10692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93630CB0-7AFD-4F51-9741-2BA0F2F153AC}"/>
              </a:ext>
            </a:extLst>
          </p:cNvPr>
          <p:cNvSpPr txBox="1"/>
          <p:nvPr/>
        </p:nvSpPr>
        <p:spPr>
          <a:xfrm>
            <a:off x="1304052" y="9848705"/>
            <a:ext cx="1069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HG明朝B" panose="02020809000000000000" pitchFamily="17" charset="-128"/>
                <a:ea typeface="HG明朝B" panose="02020809000000000000" pitchFamily="17" charset="-128"/>
              </a:rPr>
              <a:t>36,300</a:t>
            </a:r>
            <a:r>
              <a:rPr kumimoji="1" lang="ja-JP" altLang="en-US" sz="105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～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7BF0EE0D-9015-4788-9346-D365C4D5043C}"/>
              </a:ext>
            </a:extLst>
          </p:cNvPr>
          <p:cNvSpPr txBox="1"/>
          <p:nvPr/>
        </p:nvSpPr>
        <p:spPr>
          <a:xfrm>
            <a:off x="2604996" y="9848705"/>
            <a:ext cx="1069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HG明朝B" panose="02020809000000000000" pitchFamily="17" charset="-128"/>
                <a:ea typeface="HG明朝B" panose="02020809000000000000" pitchFamily="17" charset="-128"/>
              </a:rPr>
              <a:t>39,600</a:t>
            </a:r>
            <a:r>
              <a:rPr kumimoji="1" lang="ja-JP" altLang="en-US" sz="105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～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A1B375D9-AA6C-4EFF-B992-8B1D309CBB95}"/>
              </a:ext>
            </a:extLst>
          </p:cNvPr>
          <p:cNvSpPr txBox="1"/>
          <p:nvPr/>
        </p:nvSpPr>
        <p:spPr>
          <a:xfrm>
            <a:off x="3894852" y="9848705"/>
            <a:ext cx="1069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HG明朝B" panose="02020809000000000000" pitchFamily="17" charset="-128"/>
                <a:ea typeface="HG明朝B" panose="02020809000000000000" pitchFamily="17" charset="-128"/>
              </a:rPr>
              <a:t>42,900</a:t>
            </a:r>
            <a:r>
              <a:rPr kumimoji="1" lang="ja-JP" altLang="en-US" sz="105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～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DDA9DCD1-7FD1-45E3-ACDE-7EE2250AFDCF}"/>
              </a:ext>
            </a:extLst>
          </p:cNvPr>
          <p:cNvSpPr txBox="1"/>
          <p:nvPr/>
        </p:nvSpPr>
        <p:spPr>
          <a:xfrm>
            <a:off x="5195796" y="9848705"/>
            <a:ext cx="1069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HG明朝B" panose="02020809000000000000" pitchFamily="17" charset="-128"/>
                <a:ea typeface="HG明朝B" panose="02020809000000000000" pitchFamily="17" charset="-128"/>
              </a:rPr>
              <a:t>46,200</a:t>
            </a:r>
            <a:r>
              <a:rPr kumimoji="1" lang="ja-JP" altLang="en-US" sz="105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～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665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xmlns="" id="{11D69456-FBAC-443A-8209-B07D3DCD0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" y="-94"/>
            <a:ext cx="7551225" cy="10692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59374A5A-D629-4D87-9FE9-850D9837FCC5}"/>
              </a:ext>
            </a:extLst>
          </p:cNvPr>
          <p:cNvSpPr txBox="1"/>
          <p:nvPr/>
        </p:nvSpPr>
        <p:spPr>
          <a:xfrm>
            <a:off x="1355349" y="9848705"/>
            <a:ext cx="966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HG明朝B" panose="02020809000000000000" pitchFamily="17" charset="-128"/>
                <a:ea typeface="HG明朝B" panose="02020809000000000000" pitchFamily="17" charset="-128"/>
              </a:rPr>
              <a:t>8,800</a:t>
            </a:r>
            <a:r>
              <a:rPr kumimoji="1" lang="ja-JP" altLang="en-US" sz="105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～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F9624A39-BE57-47E5-A8CB-644DD57A0F2E}"/>
              </a:ext>
            </a:extLst>
          </p:cNvPr>
          <p:cNvSpPr txBox="1"/>
          <p:nvPr/>
        </p:nvSpPr>
        <p:spPr>
          <a:xfrm>
            <a:off x="2656293" y="9848705"/>
            <a:ext cx="966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HG明朝B" panose="02020809000000000000" pitchFamily="17" charset="-128"/>
                <a:ea typeface="HG明朝B" panose="02020809000000000000" pitchFamily="17" charset="-128"/>
              </a:rPr>
              <a:t>9,900</a:t>
            </a:r>
            <a:r>
              <a:rPr kumimoji="1" lang="ja-JP" altLang="en-US" sz="105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～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ACFBE127-3845-46B1-ADCF-81F09C02F114}"/>
              </a:ext>
            </a:extLst>
          </p:cNvPr>
          <p:cNvSpPr txBox="1"/>
          <p:nvPr/>
        </p:nvSpPr>
        <p:spPr>
          <a:xfrm>
            <a:off x="3894852" y="9848705"/>
            <a:ext cx="1069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HG明朝B" panose="02020809000000000000" pitchFamily="17" charset="-128"/>
                <a:ea typeface="HG明朝B" panose="02020809000000000000" pitchFamily="17" charset="-128"/>
              </a:rPr>
              <a:t>11,000</a:t>
            </a:r>
            <a:r>
              <a:rPr kumimoji="1" lang="ja-JP" altLang="en-US" sz="105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～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0332BE93-1086-4EE6-AF74-18ACB36E585A}"/>
              </a:ext>
            </a:extLst>
          </p:cNvPr>
          <p:cNvSpPr txBox="1"/>
          <p:nvPr/>
        </p:nvSpPr>
        <p:spPr>
          <a:xfrm>
            <a:off x="5195796" y="9848705"/>
            <a:ext cx="1069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HG明朝B" panose="02020809000000000000" pitchFamily="17" charset="-128"/>
                <a:ea typeface="HG明朝B" panose="02020809000000000000" pitchFamily="17" charset="-128"/>
              </a:rPr>
              <a:t>13,200</a:t>
            </a:r>
            <a:r>
              <a:rPr kumimoji="1" lang="ja-JP" altLang="en-US" sz="105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～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7168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xmlns="" id="{DA54BFE3-7A6C-4DF1-8CE5-0C12E261A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" y="-94"/>
            <a:ext cx="7551225" cy="10692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8BB6FE07-B26C-4ADA-B4EF-9BFDE1C0BD6F}"/>
              </a:ext>
            </a:extLst>
          </p:cNvPr>
          <p:cNvSpPr txBox="1"/>
          <p:nvPr/>
        </p:nvSpPr>
        <p:spPr>
          <a:xfrm>
            <a:off x="538517" y="8987314"/>
            <a:ext cx="1935145" cy="1066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Ｓサイズ</a:t>
            </a:r>
            <a:r>
              <a:rPr kumimoji="1" lang="en-US" altLang="ja-JP" sz="1400" dirty="0">
                <a:latin typeface="HG明朝B" panose="02020809000000000000" pitchFamily="17" charset="-128"/>
                <a:ea typeface="HG明朝B" panose="02020809000000000000" pitchFamily="17" charset="-128"/>
              </a:rPr>
              <a:t>……… </a:t>
            </a:r>
            <a:r>
              <a:rPr kumimoji="1" lang="en-US" altLang="ja-JP" sz="1400" dirty="0">
                <a:latin typeface="HG明朝B" panose="02020809000000000000" pitchFamily="17" charset="-128"/>
                <a:ea typeface="HG明朝B" panose="02020809000000000000" pitchFamily="17" charset="-128"/>
              </a:rPr>
              <a:t>5,500</a:t>
            </a:r>
            <a:r>
              <a:rPr kumimoji="1" lang="ja-JP" altLang="en-US" sz="105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Ｍサイズ</a:t>
            </a:r>
            <a:r>
              <a:rPr kumimoji="1" lang="en-US" altLang="ja-JP" sz="1400" dirty="0">
                <a:latin typeface="HG明朝B" panose="02020809000000000000" pitchFamily="17" charset="-128"/>
                <a:ea typeface="HG明朝B" panose="02020809000000000000" pitchFamily="17" charset="-128"/>
              </a:rPr>
              <a:t>……… </a:t>
            </a:r>
            <a:r>
              <a:rPr kumimoji="1" lang="en-US" altLang="ja-JP" sz="1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6,600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Ｌサイズ</a:t>
            </a:r>
            <a:r>
              <a:rPr kumimoji="1" lang="en-US" altLang="ja-JP" sz="1400" dirty="0">
                <a:latin typeface="HG明朝B" panose="02020809000000000000" pitchFamily="17" charset="-128"/>
                <a:ea typeface="HG明朝B" panose="02020809000000000000" pitchFamily="17" charset="-128"/>
              </a:rPr>
              <a:t>……… </a:t>
            </a:r>
            <a:r>
              <a:rPr kumimoji="1" lang="en-US" altLang="ja-JP" sz="1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7,700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>
              <a:lnSpc>
                <a:spcPts val="1900"/>
              </a:lnSpc>
            </a:pPr>
            <a:r>
              <a:rPr kumimoji="1" lang="en-US" altLang="ja-JP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LL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サイズ</a:t>
            </a:r>
            <a:r>
              <a:rPr kumimoji="1" lang="en-US" altLang="ja-JP" sz="1400" dirty="0">
                <a:latin typeface="HG明朝B" panose="02020809000000000000" pitchFamily="17" charset="-128"/>
                <a:ea typeface="HG明朝B" panose="02020809000000000000" pitchFamily="17" charset="-128"/>
              </a:rPr>
              <a:t>……… </a:t>
            </a:r>
            <a:r>
              <a:rPr kumimoji="1" lang="en-US" altLang="ja-JP" sz="1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8,800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6DBAC56D-A8A1-48CF-86B1-71D55C071BD2}"/>
              </a:ext>
            </a:extLst>
          </p:cNvPr>
          <p:cNvSpPr txBox="1"/>
          <p:nvPr/>
        </p:nvSpPr>
        <p:spPr>
          <a:xfrm>
            <a:off x="2814631" y="8988702"/>
            <a:ext cx="1935145" cy="1036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Ｓサイズ</a:t>
            </a:r>
            <a:r>
              <a:rPr kumimoji="1" lang="en-US" altLang="ja-JP" sz="1400" dirty="0">
                <a:latin typeface="HG明朝B" panose="02020809000000000000" pitchFamily="17" charset="-128"/>
                <a:ea typeface="HG明朝B" panose="02020809000000000000" pitchFamily="17" charset="-128"/>
              </a:rPr>
              <a:t>……… 8,800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Ｍサイズ</a:t>
            </a:r>
            <a:r>
              <a:rPr kumimoji="1" lang="en-US" altLang="ja-JP" sz="1400" dirty="0">
                <a:latin typeface="HG明朝B" panose="02020809000000000000" pitchFamily="17" charset="-128"/>
                <a:ea typeface="HG明朝B" panose="02020809000000000000" pitchFamily="17" charset="-128"/>
              </a:rPr>
              <a:t>……… 9,900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Ｌサイズ</a:t>
            </a:r>
            <a:r>
              <a:rPr kumimoji="1" lang="en-US" altLang="ja-JP" sz="1400" dirty="0">
                <a:latin typeface="HG明朝B" panose="02020809000000000000" pitchFamily="17" charset="-128"/>
                <a:ea typeface="HG明朝B" panose="02020809000000000000" pitchFamily="17" charset="-128"/>
              </a:rPr>
              <a:t>………11,000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>
              <a:lnSpc>
                <a:spcPts val="1900"/>
              </a:lnSpc>
            </a:pPr>
            <a:r>
              <a:rPr kumimoji="1" lang="en-US" altLang="ja-JP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LL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サイズ</a:t>
            </a:r>
            <a:r>
              <a:rPr kumimoji="1" lang="en-US" altLang="ja-JP" sz="1400" dirty="0">
                <a:latin typeface="HG明朝B" panose="02020809000000000000" pitchFamily="17" charset="-128"/>
                <a:ea typeface="HG明朝B" panose="02020809000000000000" pitchFamily="17" charset="-128"/>
              </a:rPr>
              <a:t>………13,200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790851EF-6F09-4CE1-A6C0-B9FAB62CD88D}"/>
              </a:ext>
            </a:extLst>
          </p:cNvPr>
          <p:cNvSpPr txBox="1"/>
          <p:nvPr/>
        </p:nvSpPr>
        <p:spPr>
          <a:xfrm>
            <a:off x="5108251" y="8988702"/>
            <a:ext cx="1935145" cy="1066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Ｓサイズ</a:t>
            </a:r>
            <a:r>
              <a:rPr kumimoji="1" lang="en-US" altLang="ja-JP" sz="1400" dirty="0">
                <a:latin typeface="HG明朝B" panose="02020809000000000000" pitchFamily="17" charset="-128"/>
                <a:ea typeface="HG明朝B" panose="02020809000000000000" pitchFamily="17" charset="-128"/>
              </a:rPr>
              <a:t>………</a:t>
            </a:r>
            <a:r>
              <a:rPr kumimoji="1" lang="en-US" altLang="ja-JP" sz="1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22,000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Ｍサイズ</a:t>
            </a:r>
            <a:r>
              <a:rPr kumimoji="1" lang="en-US" altLang="ja-JP" sz="1400" dirty="0">
                <a:latin typeface="HG明朝B" panose="02020809000000000000" pitchFamily="17" charset="-128"/>
                <a:ea typeface="HG明朝B" panose="02020809000000000000" pitchFamily="17" charset="-128"/>
              </a:rPr>
              <a:t>………</a:t>
            </a:r>
            <a:r>
              <a:rPr kumimoji="1" lang="en-US" altLang="ja-JP" sz="1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27,500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Ｌサイズ</a:t>
            </a:r>
            <a:r>
              <a:rPr kumimoji="1" lang="en-US" altLang="ja-JP" sz="1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………</a:t>
            </a:r>
            <a:r>
              <a:rPr kumimoji="1" lang="en-US" altLang="ja-JP" sz="1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33</a:t>
            </a:r>
            <a:r>
              <a:rPr kumimoji="1" lang="en-US" altLang="ja-JP" sz="1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,000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>
              <a:lnSpc>
                <a:spcPts val="1900"/>
              </a:lnSpc>
            </a:pPr>
            <a:r>
              <a:rPr kumimoji="1" lang="en-US" altLang="ja-JP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LL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サイズ</a:t>
            </a:r>
            <a:r>
              <a:rPr kumimoji="1" lang="en-US" altLang="ja-JP" sz="1400" dirty="0">
                <a:latin typeface="HG明朝B" panose="02020809000000000000" pitchFamily="17" charset="-128"/>
                <a:ea typeface="HG明朝B" panose="02020809000000000000" pitchFamily="17" charset="-128"/>
              </a:rPr>
              <a:t>………</a:t>
            </a:r>
            <a:r>
              <a:rPr kumimoji="1" lang="en-US" altLang="ja-JP" sz="1400" dirty="0" smtClean="0">
                <a:latin typeface="HG明朝B" panose="02020809000000000000" pitchFamily="17" charset="-128"/>
                <a:ea typeface="HG明朝B" panose="02020809000000000000" pitchFamily="17" charset="-128"/>
              </a:rPr>
              <a:t>38,500</a:t>
            </a:r>
            <a:r>
              <a:rPr kumimoji="1" lang="ja-JP" altLang="en-US" sz="1050" dirty="0">
                <a:latin typeface="HG明朝B" panose="02020809000000000000" pitchFamily="17" charset="-128"/>
                <a:ea typeface="HG明朝B" panose="02020809000000000000" pitchFamily="17" charset="-128"/>
              </a:rPr>
              <a:t>円</a:t>
            </a:r>
            <a:endParaRPr kumimoji="1" lang="en-US" altLang="ja-JP" sz="10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4559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269</Words>
  <Application>Microsoft Office PowerPoint</Application>
  <PresentationFormat>ユーザー設定</PresentationFormat>
  <Paragraphs>90</Paragraphs>
  <Slides>15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清水 研一</dc:creator>
  <cp:lastModifiedBy>aiko1</cp:lastModifiedBy>
  <cp:revision>13</cp:revision>
  <dcterms:created xsi:type="dcterms:W3CDTF">2021-07-06T02:21:24Z</dcterms:created>
  <dcterms:modified xsi:type="dcterms:W3CDTF">2022-03-07T06:39:10Z</dcterms:modified>
</cp:coreProperties>
</file>